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5" r:id="rId1"/>
  </p:sldMasterIdLst>
  <p:notesMasterIdLst>
    <p:notesMasterId r:id="rId20"/>
  </p:notesMasterIdLst>
  <p:sldIdLst>
    <p:sldId id="259" r:id="rId2"/>
    <p:sldId id="257" r:id="rId3"/>
    <p:sldId id="262" r:id="rId4"/>
    <p:sldId id="264" r:id="rId5"/>
    <p:sldId id="260" r:id="rId6"/>
    <p:sldId id="276" r:id="rId7"/>
    <p:sldId id="279" r:id="rId8"/>
    <p:sldId id="261" r:id="rId9"/>
    <p:sldId id="266" r:id="rId10"/>
    <p:sldId id="267" r:id="rId11"/>
    <p:sldId id="272" r:id="rId12"/>
    <p:sldId id="269" r:id="rId13"/>
    <p:sldId id="270" r:id="rId14"/>
    <p:sldId id="271" r:id="rId15"/>
    <p:sldId id="273" r:id="rId16"/>
    <p:sldId id="277" r:id="rId17"/>
    <p:sldId id="278" r:id="rId18"/>
    <p:sldId id="274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C08D60"/>
    <a:srgbClr val="F4E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AD75E9-356F-4EDD-A667-91328A9ADEBE}" type="doc">
      <dgm:prSet loTypeId="urn:microsoft.com/office/officeart/2009/3/layout/FramedTextPicture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3DFC47-C3B1-4F68-8228-007D4CD8309A}">
      <dgm:prSet phldrT="[Metin]" custT="1"/>
      <dgm:spPr/>
      <dgm:t>
        <a:bodyPr/>
        <a:lstStyle/>
        <a:p>
          <a:pPr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tr-TR" sz="4800" b="1" cap="none" spc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Hobo Std" panose="020B0803040709020204" pitchFamily="34" charset="0"/>
            </a:rPr>
            <a:t>AMACI: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tr-TR" sz="3000" b="1" dirty="0" smtClean="0">
              <a:solidFill>
                <a:srgbClr val="7030A0"/>
              </a:solidFill>
            </a:rPr>
            <a:t>Ortaöğretim öğrencileri arasındaki anlaşmazlıkların şiddet/çatışma eylemine dönmeden kendi akranları arasından seçilen arabulucu veya uzlaştırıcılar sayesinde barış ile çözülmesini sağlamaktır. </a:t>
          </a:r>
          <a:endParaRPr lang="en-US" sz="3000" b="1" dirty="0">
            <a:solidFill>
              <a:srgbClr val="7030A0"/>
            </a:solidFill>
          </a:endParaRPr>
        </a:p>
      </dgm:t>
    </dgm:pt>
    <dgm:pt modelId="{F5FED0C9-DC48-4B60-BB1F-A41FE6E6F2CB}" type="parTrans" cxnId="{AEEFC28D-3AA8-4261-8513-3D19738E0971}">
      <dgm:prSet/>
      <dgm:spPr/>
      <dgm:t>
        <a:bodyPr/>
        <a:lstStyle/>
        <a:p>
          <a:endParaRPr lang="en-US"/>
        </a:p>
      </dgm:t>
    </dgm:pt>
    <dgm:pt modelId="{77FEA331-B19E-4DEF-9E4F-94A097FFDAC3}" type="sibTrans" cxnId="{AEEFC28D-3AA8-4261-8513-3D19738E0971}">
      <dgm:prSet/>
      <dgm:spPr/>
      <dgm:t>
        <a:bodyPr/>
        <a:lstStyle/>
        <a:p>
          <a:endParaRPr lang="en-US"/>
        </a:p>
      </dgm:t>
    </dgm:pt>
    <dgm:pt modelId="{6D199768-3BA2-479F-9BE4-EF9E866BFBE4}" type="pres">
      <dgm:prSet presAssocID="{53AD75E9-356F-4EDD-A667-91328A9ADEBE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12BB084-FDDF-4B1F-9FC2-576F2C9D3459}" type="pres">
      <dgm:prSet presAssocID="{463DFC47-C3B1-4F68-8228-007D4CD8309A}" presName="composite" presStyleCnt="0">
        <dgm:presLayoutVars>
          <dgm:chMax/>
          <dgm:chPref/>
        </dgm:presLayoutVars>
      </dgm:prSet>
      <dgm:spPr/>
    </dgm:pt>
    <dgm:pt modelId="{702BC941-44D3-4EAD-B293-C982C09CDDE3}" type="pres">
      <dgm:prSet presAssocID="{463DFC47-C3B1-4F68-8228-007D4CD8309A}" presName="Image" presStyleLbl="bgImgPlace1" presStyleIdx="0" presStyleCnt="1" custScaleX="66586" custScaleY="92069" custLinFactNeighborX="-77677" custLinFactNeighborY="-19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gm:spPr>
    </dgm:pt>
    <dgm:pt modelId="{1061EDBD-C8A3-40E3-B057-6369D167EB4C}" type="pres">
      <dgm:prSet presAssocID="{463DFC47-C3B1-4F68-8228-007D4CD8309A}" presName="ParentText" presStyleLbl="revTx" presStyleIdx="0" presStyleCnt="1" custScaleX="276650" custScaleY="228744" custLinFactNeighborX="16018" custLinFactNeighborY="-27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82B4C-0823-4D88-8403-6E6EF5DDE031}" type="pres">
      <dgm:prSet presAssocID="{463DFC47-C3B1-4F68-8228-007D4CD8309A}" presName="tlFrame" presStyleLbl="node1" presStyleIdx="0" presStyleCnt="4" custLinFactX="-83729" custLinFactY="-38087" custLinFactNeighborX="-100000" custLinFactNeighborY="-100000"/>
      <dgm:spPr/>
    </dgm:pt>
    <dgm:pt modelId="{497743F5-8CD5-4E59-88C8-4FE7D3750919}" type="pres">
      <dgm:prSet presAssocID="{463DFC47-C3B1-4F68-8228-007D4CD8309A}" presName="trFrame" presStyleLbl="node1" presStyleIdx="1" presStyleCnt="4" custLinFactX="118670" custLinFactY="-40046" custLinFactNeighborX="200000" custLinFactNeighborY="-100000"/>
      <dgm:spPr/>
    </dgm:pt>
    <dgm:pt modelId="{5D2C1E23-0D6A-4129-942C-E7F8C7E7C43B}" type="pres">
      <dgm:prSet presAssocID="{463DFC47-C3B1-4F68-8228-007D4CD8309A}" presName="blFrame" presStyleLbl="node1" presStyleIdx="2" presStyleCnt="4" custLinFactX="-100000" custLinFactNeighborX="-140233" custLinFactNeighborY="87429"/>
      <dgm:spPr/>
    </dgm:pt>
    <dgm:pt modelId="{EE30CC59-B6EC-4A65-A1B0-5D4BD39951E5}" type="pres">
      <dgm:prSet presAssocID="{463DFC47-C3B1-4F68-8228-007D4CD8309A}" presName="brFrame" presStyleLbl="node1" presStyleIdx="3" presStyleCnt="4" custLinFactX="192248" custLinFactNeighborX="200000" custLinFactNeighborY="90277"/>
      <dgm:spPr/>
    </dgm:pt>
  </dgm:ptLst>
  <dgm:cxnLst>
    <dgm:cxn modelId="{AEEFC28D-3AA8-4261-8513-3D19738E0971}" srcId="{53AD75E9-356F-4EDD-A667-91328A9ADEBE}" destId="{463DFC47-C3B1-4F68-8228-007D4CD8309A}" srcOrd="0" destOrd="0" parTransId="{F5FED0C9-DC48-4B60-BB1F-A41FE6E6F2CB}" sibTransId="{77FEA331-B19E-4DEF-9E4F-94A097FFDAC3}"/>
    <dgm:cxn modelId="{4A0E8E73-190D-45C8-8D73-194F48B91349}" type="presOf" srcId="{53AD75E9-356F-4EDD-A667-91328A9ADEBE}" destId="{6D199768-3BA2-479F-9BE4-EF9E866BFBE4}" srcOrd="0" destOrd="0" presId="urn:microsoft.com/office/officeart/2009/3/layout/FramedTextPicture"/>
    <dgm:cxn modelId="{D26745EB-9C3C-4AF8-AC00-E05D4E3F7A58}" type="presOf" srcId="{463DFC47-C3B1-4F68-8228-007D4CD8309A}" destId="{1061EDBD-C8A3-40E3-B057-6369D167EB4C}" srcOrd="0" destOrd="0" presId="urn:microsoft.com/office/officeart/2009/3/layout/FramedTextPicture"/>
    <dgm:cxn modelId="{553A7674-6D0C-4079-BEB2-F1D47DC2774D}" type="presParOf" srcId="{6D199768-3BA2-479F-9BE4-EF9E866BFBE4}" destId="{F12BB084-FDDF-4B1F-9FC2-576F2C9D3459}" srcOrd="0" destOrd="0" presId="urn:microsoft.com/office/officeart/2009/3/layout/FramedTextPicture"/>
    <dgm:cxn modelId="{29E572F3-6831-458F-97D3-246CD4DBDDCE}" type="presParOf" srcId="{F12BB084-FDDF-4B1F-9FC2-576F2C9D3459}" destId="{702BC941-44D3-4EAD-B293-C982C09CDDE3}" srcOrd="0" destOrd="0" presId="urn:microsoft.com/office/officeart/2009/3/layout/FramedTextPicture"/>
    <dgm:cxn modelId="{9CFC716F-D576-4B80-93DC-49C6D393F3CC}" type="presParOf" srcId="{F12BB084-FDDF-4B1F-9FC2-576F2C9D3459}" destId="{1061EDBD-C8A3-40E3-B057-6369D167EB4C}" srcOrd="1" destOrd="0" presId="urn:microsoft.com/office/officeart/2009/3/layout/FramedTextPicture"/>
    <dgm:cxn modelId="{E0449BF0-D800-488D-A3A7-B2DD65B53E9C}" type="presParOf" srcId="{F12BB084-FDDF-4B1F-9FC2-576F2C9D3459}" destId="{8C882B4C-0823-4D88-8403-6E6EF5DDE031}" srcOrd="2" destOrd="0" presId="urn:microsoft.com/office/officeart/2009/3/layout/FramedTextPicture"/>
    <dgm:cxn modelId="{FD239673-2991-4CC1-94C7-F1BAF2085658}" type="presParOf" srcId="{F12BB084-FDDF-4B1F-9FC2-576F2C9D3459}" destId="{497743F5-8CD5-4E59-88C8-4FE7D3750919}" srcOrd="3" destOrd="0" presId="urn:microsoft.com/office/officeart/2009/3/layout/FramedTextPicture"/>
    <dgm:cxn modelId="{5B5C81B6-BE70-47AF-8750-D1782B69447F}" type="presParOf" srcId="{F12BB084-FDDF-4B1F-9FC2-576F2C9D3459}" destId="{5D2C1E23-0D6A-4129-942C-E7F8C7E7C43B}" srcOrd="4" destOrd="0" presId="urn:microsoft.com/office/officeart/2009/3/layout/FramedTextPicture"/>
    <dgm:cxn modelId="{104DE1A0-6FE3-40EE-BBF1-88F63909EB02}" type="presParOf" srcId="{F12BB084-FDDF-4B1F-9FC2-576F2C9D3459}" destId="{EE30CC59-B6EC-4A65-A1B0-5D4BD39951E5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C1C863-7294-47C0-AF3A-2AFC6A535526}" type="doc">
      <dgm:prSet loTypeId="urn:microsoft.com/office/officeart/2005/8/layout/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9236C1D-9260-43CF-BC79-083694EBCA63}">
      <dgm:prSet custT="1"/>
      <dgm:spPr/>
      <dgm:t>
        <a:bodyPr/>
        <a:lstStyle/>
        <a:p>
          <a:r>
            <a:rPr lang="tr-TR" sz="2800" noProof="0" dirty="0" smtClean="0"/>
            <a:t>Gençlerin</a:t>
          </a:r>
          <a:r>
            <a:rPr lang="en-US" sz="2800" dirty="0" smtClean="0"/>
            <a:t> </a:t>
          </a:r>
          <a:r>
            <a:rPr lang="en-US" sz="2800" dirty="0" err="1" smtClean="0"/>
            <a:t>kişisel</a:t>
          </a:r>
          <a:r>
            <a:rPr lang="en-US" sz="2800" dirty="0" smtClean="0"/>
            <a:t> </a:t>
          </a:r>
          <a:r>
            <a:rPr lang="en-US" sz="2800" dirty="0" err="1" smtClean="0"/>
            <a:t>ve</a:t>
          </a:r>
          <a:r>
            <a:rPr lang="en-US" sz="2800" dirty="0" smtClean="0"/>
            <a:t> </a:t>
          </a:r>
          <a:r>
            <a:rPr lang="en-US" sz="2800" dirty="0" err="1" smtClean="0"/>
            <a:t>sosyal</a:t>
          </a:r>
          <a:r>
            <a:rPr lang="en-US" sz="2800" dirty="0" smtClean="0"/>
            <a:t> </a:t>
          </a:r>
          <a:r>
            <a:rPr lang="en-US" sz="2800" dirty="0" err="1" smtClean="0"/>
            <a:t>gelişimlerinin</a:t>
          </a:r>
          <a:r>
            <a:rPr lang="en-US" sz="2800" dirty="0" smtClean="0"/>
            <a:t> </a:t>
          </a:r>
          <a:r>
            <a:rPr lang="en-US" sz="2800" dirty="0" err="1" smtClean="0"/>
            <a:t>desteklenmesi</a:t>
          </a:r>
          <a:r>
            <a:rPr lang="en-US" sz="2800" dirty="0" smtClean="0"/>
            <a:t>, </a:t>
          </a:r>
          <a:r>
            <a:rPr lang="en-US" sz="2800" dirty="0" err="1" smtClean="0"/>
            <a:t>potansiyellerini</a:t>
          </a:r>
          <a:r>
            <a:rPr lang="en-US" sz="2800" dirty="0" smtClean="0"/>
            <a:t> </a:t>
          </a:r>
          <a:r>
            <a:rPr lang="en-US" sz="2800" dirty="0" err="1" smtClean="0"/>
            <a:t>ortaya</a:t>
          </a:r>
          <a:r>
            <a:rPr lang="en-US" sz="2800" dirty="0" smtClean="0"/>
            <a:t> </a:t>
          </a:r>
          <a:r>
            <a:rPr lang="en-US" sz="2800" dirty="0" err="1" smtClean="0"/>
            <a:t>çıkartabilecekleri</a:t>
          </a:r>
          <a:r>
            <a:rPr lang="en-US" sz="2800" dirty="0" smtClean="0"/>
            <a:t> </a:t>
          </a:r>
          <a:r>
            <a:rPr lang="en-US" sz="2800" dirty="0" err="1" smtClean="0"/>
            <a:t>imkânların</a:t>
          </a:r>
          <a:r>
            <a:rPr lang="en-US" sz="2800" dirty="0" smtClean="0"/>
            <a:t> </a:t>
          </a:r>
          <a:r>
            <a:rPr lang="en-US" sz="2800" dirty="0" err="1" smtClean="0"/>
            <a:t>sunulması</a:t>
          </a:r>
          <a:r>
            <a:rPr lang="tr-TR" sz="2800" dirty="0" smtClean="0"/>
            <a:t>.</a:t>
          </a:r>
          <a:endParaRPr lang="tr-TR" sz="2800" dirty="0"/>
        </a:p>
      </dgm:t>
    </dgm:pt>
    <dgm:pt modelId="{AC1F24E1-C781-4C4A-95FA-C4D419DBDD46}" type="parTrans" cxnId="{24ECA788-F744-406C-8ED1-C3056E1CB604}">
      <dgm:prSet/>
      <dgm:spPr/>
      <dgm:t>
        <a:bodyPr/>
        <a:lstStyle/>
        <a:p>
          <a:endParaRPr lang="en-US"/>
        </a:p>
      </dgm:t>
    </dgm:pt>
    <dgm:pt modelId="{AEE3B7AE-262A-49BD-863F-ECF67CABD2FE}" type="sibTrans" cxnId="{24ECA788-F744-406C-8ED1-C3056E1CB604}">
      <dgm:prSet/>
      <dgm:spPr/>
      <dgm:t>
        <a:bodyPr/>
        <a:lstStyle/>
        <a:p>
          <a:endParaRPr lang="en-US"/>
        </a:p>
      </dgm:t>
    </dgm:pt>
    <dgm:pt modelId="{ECC5C85F-8317-429C-8A5B-2293F38016AB}">
      <dgm:prSet custT="1"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tr-TR" sz="2800" dirty="0" smtClean="0"/>
            <a:t>Ortak paydada çalışmaları için gençlerin teşvik edilmesi</a:t>
          </a:r>
          <a:r>
            <a:rPr lang="tr-TR" sz="2800" b="1" dirty="0" smtClean="0">
              <a:effectLst/>
              <a:latin typeface="Adobe Garamond Pro" panose="02020502060506020403" pitchFamily="18" charset="-94"/>
            </a:rPr>
            <a:t>.</a:t>
          </a:r>
          <a:endParaRPr lang="tr-TR" sz="2800" b="1" dirty="0">
            <a:effectLst/>
            <a:latin typeface="Adobe Garamond Pro" panose="02020502060506020403" pitchFamily="18" charset="-94"/>
          </a:endParaRPr>
        </a:p>
      </dgm:t>
    </dgm:pt>
    <dgm:pt modelId="{3E7A1006-4D2E-4BD1-8EE3-345BD0FC6BA4}" type="parTrans" cxnId="{E36BF61A-7328-4006-A596-00AF093E838B}">
      <dgm:prSet/>
      <dgm:spPr/>
      <dgm:t>
        <a:bodyPr/>
        <a:lstStyle/>
        <a:p>
          <a:endParaRPr lang="en-US"/>
        </a:p>
      </dgm:t>
    </dgm:pt>
    <dgm:pt modelId="{AD63349D-0596-4FC2-BB9D-DDA5688124C9}" type="sibTrans" cxnId="{E36BF61A-7328-4006-A596-00AF093E838B}">
      <dgm:prSet/>
      <dgm:spPr/>
      <dgm:t>
        <a:bodyPr/>
        <a:lstStyle/>
        <a:p>
          <a:endParaRPr lang="en-US"/>
        </a:p>
      </dgm:t>
    </dgm:pt>
    <dgm:pt modelId="{205D6AB0-906D-463D-93A3-EB5B16C883F7}">
      <dgm:prSet custT="1"/>
      <dgm:spPr>
        <a:solidFill>
          <a:srgbClr val="00B050"/>
        </a:solidFill>
      </dgm:spPr>
      <dgm:t>
        <a:bodyPr/>
        <a:lstStyle/>
        <a:p>
          <a:r>
            <a:rPr lang="tr-TR" sz="2800" dirty="0" smtClean="0"/>
            <a:t>Demokratik yaşama gençlerin katılımının teşvik edilmesi, aktif vatandaşlık ile ilgili farkındalıklarının teşvik edilmesidir</a:t>
          </a:r>
          <a:endParaRPr lang="tr-TR" sz="2800" b="1" dirty="0">
            <a:effectLst/>
            <a:latin typeface="Adobe Garamond Pro" panose="02020502060506020403" pitchFamily="18" charset="-94"/>
          </a:endParaRPr>
        </a:p>
      </dgm:t>
    </dgm:pt>
    <dgm:pt modelId="{723A8B6C-C262-407A-B692-2C5C776902A6}" type="parTrans" cxnId="{442E1393-8E17-4C51-818B-2B6CDB1ECB8E}">
      <dgm:prSet/>
      <dgm:spPr/>
      <dgm:t>
        <a:bodyPr/>
        <a:lstStyle/>
        <a:p>
          <a:endParaRPr lang="en-US"/>
        </a:p>
      </dgm:t>
    </dgm:pt>
    <dgm:pt modelId="{E17EF827-3AA5-470A-A4BA-6B058E9BD3AA}" type="sibTrans" cxnId="{442E1393-8E17-4C51-818B-2B6CDB1ECB8E}">
      <dgm:prSet/>
      <dgm:spPr/>
      <dgm:t>
        <a:bodyPr/>
        <a:lstStyle/>
        <a:p>
          <a:endParaRPr lang="en-US"/>
        </a:p>
      </dgm:t>
    </dgm:pt>
    <dgm:pt modelId="{50CFB740-D24B-4899-9523-451BEEE5403D}" type="pres">
      <dgm:prSet presAssocID="{07C1C863-7294-47C0-AF3A-2AFC6A53552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2C9F96-04F7-40EE-9F52-256A61249A81}" type="pres">
      <dgm:prSet presAssocID="{C9236C1D-9260-43CF-BC79-083694EBCA63}" presName="parentLin" presStyleCnt="0"/>
      <dgm:spPr/>
    </dgm:pt>
    <dgm:pt modelId="{D8A59BD2-8262-4E65-A3D1-9EBDDC398EB8}" type="pres">
      <dgm:prSet presAssocID="{C9236C1D-9260-43CF-BC79-083694EBCA6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7BE5F07-FAC9-4252-BEC8-6EDF7BA0A284}" type="pres">
      <dgm:prSet presAssocID="{C9236C1D-9260-43CF-BC79-083694EBCA63}" presName="parentText" presStyleLbl="node1" presStyleIdx="0" presStyleCnt="3" custScaleX="134609" custScaleY="2439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B1BAF-A75E-40E4-AE53-80562280C911}" type="pres">
      <dgm:prSet presAssocID="{C9236C1D-9260-43CF-BC79-083694EBCA63}" presName="negativeSpace" presStyleCnt="0"/>
      <dgm:spPr/>
    </dgm:pt>
    <dgm:pt modelId="{0F81DE3D-F519-4FF2-A028-3AAFA62856F9}" type="pres">
      <dgm:prSet presAssocID="{C9236C1D-9260-43CF-BC79-083694EBCA63}" presName="childText" presStyleLbl="conFgAcc1" presStyleIdx="0" presStyleCnt="3">
        <dgm:presLayoutVars>
          <dgm:bulletEnabled val="1"/>
        </dgm:presLayoutVars>
      </dgm:prSet>
      <dgm:spPr/>
    </dgm:pt>
    <dgm:pt modelId="{77338156-2BD5-43B1-BF04-3425F5EDC278}" type="pres">
      <dgm:prSet presAssocID="{AEE3B7AE-262A-49BD-863F-ECF67CABD2FE}" presName="spaceBetweenRectangles" presStyleCnt="0"/>
      <dgm:spPr/>
    </dgm:pt>
    <dgm:pt modelId="{778E9658-E306-44F1-A3BB-6FFD8120B959}" type="pres">
      <dgm:prSet presAssocID="{ECC5C85F-8317-429C-8A5B-2293F38016AB}" presName="parentLin" presStyleCnt="0"/>
      <dgm:spPr/>
    </dgm:pt>
    <dgm:pt modelId="{2AF85DD8-2833-4A92-A05A-2E521136F40D}" type="pres">
      <dgm:prSet presAssocID="{ECC5C85F-8317-429C-8A5B-2293F38016A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8E7D2E6-154E-47A7-AFD6-AC714B38F9B5}" type="pres">
      <dgm:prSet presAssocID="{ECC5C85F-8317-429C-8A5B-2293F38016AB}" presName="parentText" presStyleLbl="node1" presStyleIdx="1" presStyleCnt="3" custScaleX="134609" custScaleY="2439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A7ADBE-ED8E-4DF1-9321-A6FB22693236}" type="pres">
      <dgm:prSet presAssocID="{ECC5C85F-8317-429C-8A5B-2293F38016AB}" presName="negativeSpace" presStyleCnt="0"/>
      <dgm:spPr/>
    </dgm:pt>
    <dgm:pt modelId="{5BEC7118-2E4D-417C-B6AD-9859472FAD39}" type="pres">
      <dgm:prSet presAssocID="{ECC5C85F-8317-429C-8A5B-2293F38016AB}" presName="childText" presStyleLbl="conFgAcc1" presStyleIdx="1" presStyleCnt="3">
        <dgm:presLayoutVars>
          <dgm:bulletEnabled val="1"/>
        </dgm:presLayoutVars>
      </dgm:prSet>
      <dgm:spPr/>
    </dgm:pt>
    <dgm:pt modelId="{25739059-2D75-4190-A8C2-642CC9551E06}" type="pres">
      <dgm:prSet presAssocID="{AD63349D-0596-4FC2-BB9D-DDA5688124C9}" presName="spaceBetweenRectangles" presStyleCnt="0"/>
      <dgm:spPr/>
    </dgm:pt>
    <dgm:pt modelId="{998D5B2F-DACB-402F-A7E8-4AF8D350FE65}" type="pres">
      <dgm:prSet presAssocID="{205D6AB0-906D-463D-93A3-EB5B16C883F7}" presName="parentLin" presStyleCnt="0"/>
      <dgm:spPr/>
    </dgm:pt>
    <dgm:pt modelId="{1DFF39C9-A002-46D4-BE00-21F429270901}" type="pres">
      <dgm:prSet presAssocID="{205D6AB0-906D-463D-93A3-EB5B16C883F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E088E8DC-43DF-4A68-8500-9E237703514B}" type="pres">
      <dgm:prSet presAssocID="{205D6AB0-906D-463D-93A3-EB5B16C883F7}" presName="parentText" presStyleLbl="node1" presStyleIdx="2" presStyleCnt="3" custScaleX="134609" custScaleY="243902" custLinFactNeighborX="-3446" custLinFactNeighborY="22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136DC-5A7C-469C-BC9F-3D88FDD6A9C5}" type="pres">
      <dgm:prSet presAssocID="{205D6AB0-906D-463D-93A3-EB5B16C883F7}" presName="negativeSpace" presStyleCnt="0"/>
      <dgm:spPr/>
    </dgm:pt>
    <dgm:pt modelId="{B05C3607-1934-4556-9C57-8729748FB58A}" type="pres">
      <dgm:prSet presAssocID="{205D6AB0-906D-463D-93A3-EB5B16C883F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4689B18-1A97-4089-977E-2DC53FF81048}" type="presOf" srcId="{07C1C863-7294-47C0-AF3A-2AFC6A535526}" destId="{50CFB740-D24B-4899-9523-451BEEE5403D}" srcOrd="0" destOrd="0" presId="urn:microsoft.com/office/officeart/2005/8/layout/list1"/>
    <dgm:cxn modelId="{AE35FE1F-867A-410B-965D-FFA50123DCB1}" type="presOf" srcId="{ECC5C85F-8317-429C-8A5B-2293F38016AB}" destId="{2AF85DD8-2833-4A92-A05A-2E521136F40D}" srcOrd="0" destOrd="0" presId="urn:microsoft.com/office/officeart/2005/8/layout/list1"/>
    <dgm:cxn modelId="{238E6845-72EE-4113-9EEC-06740E1ECC8A}" type="presOf" srcId="{205D6AB0-906D-463D-93A3-EB5B16C883F7}" destId="{E088E8DC-43DF-4A68-8500-9E237703514B}" srcOrd="1" destOrd="0" presId="urn:microsoft.com/office/officeart/2005/8/layout/list1"/>
    <dgm:cxn modelId="{0CAD6FFD-E527-4744-8C7C-5298225B3C3A}" type="presOf" srcId="{ECC5C85F-8317-429C-8A5B-2293F38016AB}" destId="{C8E7D2E6-154E-47A7-AFD6-AC714B38F9B5}" srcOrd="1" destOrd="0" presId="urn:microsoft.com/office/officeart/2005/8/layout/list1"/>
    <dgm:cxn modelId="{DECC098E-5674-4E92-9009-C9C5BF8803FE}" type="presOf" srcId="{C9236C1D-9260-43CF-BC79-083694EBCA63}" destId="{77BE5F07-FAC9-4252-BEC8-6EDF7BA0A284}" srcOrd="1" destOrd="0" presId="urn:microsoft.com/office/officeart/2005/8/layout/list1"/>
    <dgm:cxn modelId="{442E1393-8E17-4C51-818B-2B6CDB1ECB8E}" srcId="{07C1C863-7294-47C0-AF3A-2AFC6A535526}" destId="{205D6AB0-906D-463D-93A3-EB5B16C883F7}" srcOrd="2" destOrd="0" parTransId="{723A8B6C-C262-407A-B692-2C5C776902A6}" sibTransId="{E17EF827-3AA5-470A-A4BA-6B058E9BD3AA}"/>
    <dgm:cxn modelId="{24ECA788-F744-406C-8ED1-C3056E1CB604}" srcId="{07C1C863-7294-47C0-AF3A-2AFC6A535526}" destId="{C9236C1D-9260-43CF-BC79-083694EBCA63}" srcOrd="0" destOrd="0" parTransId="{AC1F24E1-C781-4C4A-95FA-C4D419DBDD46}" sibTransId="{AEE3B7AE-262A-49BD-863F-ECF67CABD2FE}"/>
    <dgm:cxn modelId="{CC958877-1471-4C68-90E8-EA6D3A51E35F}" type="presOf" srcId="{205D6AB0-906D-463D-93A3-EB5B16C883F7}" destId="{1DFF39C9-A002-46D4-BE00-21F429270901}" srcOrd="0" destOrd="0" presId="urn:microsoft.com/office/officeart/2005/8/layout/list1"/>
    <dgm:cxn modelId="{E36BF61A-7328-4006-A596-00AF093E838B}" srcId="{07C1C863-7294-47C0-AF3A-2AFC6A535526}" destId="{ECC5C85F-8317-429C-8A5B-2293F38016AB}" srcOrd="1" destOrd="0" parTransId="{3E7A1006-4D2E-4BD1-8EE3-345BD0FC6BA4}" sibTransId="{AD63349D-0596-4FC2-BB9D-DDA5688124C9}"/>
    <dgm:cxn modelId="{4D22E536-9AB1-41A2-B529-6C00F388E8C7}" type="presOf" srcId="{C9236C1D-9260-43CF-BC79-083694EBCA63}" destId="{D8A59BD2-8262-4E65-A3D1-9EBDDC398EB8}" srcOrd="0" destOrd="0" presId="urn:microsoft.com/office/officeart/2005/8/layout/list1"/>
    <dgm:cxn modelId="{C5BE0312-82E6-48F9-9854-500318BDE934}" type="presParOf" srcId="{50CFB740-D24B-4899-9523-451BEEE5403D}" destId="{E92C9F96-04F7-40EE-9F52-256A61249A81}" srcOrd="0" destOrd="0" presId="urn:microsoft.com/office/officeart/2005/8/layout/list1"/>
    <dgm:cxn modelId="{4D0EC336-A20E-4DDD-AB3C-057BBFDE74C6}" type="presParOf" srcId="{E92C9F96-04F7-40EE-9F52-256A61249A81}" destId="{D8A59BD2-8262-4E65-A3D1-9EBDDC398EB8}" srcOrd="0" destOrd="0" presId="urn:microsoft.com/office/officeart/2005/8/layout/list1"/>
    <dgm:cxn modelId="{AC71A8AF-F6C9-45AC-BF1B-45E9164757FE}" type="presParOf" srcId="{E92C9F96-04F7-40EE-9F52-256A61249A81}" destId="{77BE5F07-FAC9-4252-BEC8-6EDF7BA0A284}" srcOrd="1" destOrd="0" presId="urn:microsoft.com/office/officeart/2005/8/layout/list1"/>
    <dgm:cxn modelId="{67A393CE-33BB-436F-B0B9-6CFCBF51A2EC}" type="presParOf" srcId="{50CFB740-D24B-4899-9523-451BEEE5403D}" destId="{BF3B1BAF-A75E-40E4-AE53-80562280C911}" srcOrd="1" destOrd="0" presId="urn:microsoft.com/office/officeart/2005/8/layout/list1"/>
    <dgm:cxn modelId="{E4187465-AA28-4D9C-98CA-318D7D4A0867}" type="presParOf" srcId="{50CFB740-D24B-4899-9523-451BEEE5403D}" destId="{0F81DE3D-F519-4FF2-A028-3AAFA62856F9}" srcOrd="2" destOrd="0" presId="urn:microsoft.com/office/officeart/2005/8/layout/list1"/>
    <dgm:cxn modelId="{401F9E3C-3B4D-4F55-99F7-E74A9B92E15F}" type="presParOf" srcId="{50CFB740-D24B-4899-9523-451BEEE5403D}" destId="{77338156-2BD5-43B1-BF04-3425F5EDC278}" srcOrd="3" destOrd="0" presId="urn:microsoft.com/office/officeart/2005/8/layout/list1"/>
    <dgm:cxn modelId="{64EA9459-58E6-434D-9456-63723A2F222A}" type="presParOf" srcId="{50CFB740-D24B-4899-9523-451BEEE5403D}" destId="{778E9658-E306-44F1-A3BB-6FFD8120B959}" srcOrd="4" destOrd="0" presId="urn:microsoft.com/office/officeart/2005/8/layout/list1"/>
    <dgm:cxn modelId="{2A9D5E4D-B212-4D40-B50D-FDC57E471F5D}" type="presParOf" srcId="{778E9658-E306-44F1-A3BB-6FFD8120B959}" destId="{2AF85DD8-2833-4A92-A05A-2E521136F40D}" srcOrd="0" destOrd="0" presId="urn:microsoft.com/office/officeart/2005/8/layout/list1"/>
    <dgm:cxn modelId="{2CF1B73D-E8B9-4574-AC8B-4EB1D1710744}" type="presParOf" srcId="{778E9658-E306-44F1-A3BB-6FFD8120B959}" destId="{C8E7D2E6-154E-47A7-AFD6-AC714B38F9B5}" srcOrd="1" destOrd="0" presId="urn:microsoft.com/office/officeart/2005/8/layout/list1"/>
    <dgm:cxn modelId="{A6680186-7697-4827-B974-26FF97635D84}" type="presParOf" srcId="{50CFB740-D24B-4899-9523-451BEEE5403D}" destId="{AEA7ADBE-ED8E-4DF1-9321-A6FB22693236}" srcOrd="5" destOrd="0" presId="urn:microsoft.com/office/officeart/2005/8/layout/list1"/>
    <dgm:cxn modelId="{43180F89-91A7-4BBE-8FD9-2067F3CCE518}" type="presParOf" srcId="{50CFB740-D24B-4899-9523-451BEEE5403D}" destId="{5BEC7118-2E4D-417C-B6AD-9859472FAD39}" srcOrd="6" destOrd="0" presId="urn:microsoft.com/office/officeart/2005/8/layout/list1"/>
    <dgm:cxn modelId="{45A3C8C6-194F-4816-983C-32AC69EE952D}" type="presParOf" srcId="{50CFB740-D24B-4899-9523-451BEEE5403D}" destId="{25739059-2D75-4190-A8C2-642CC9551E06}" srcOrd="7" destOrd="0" presId="urn:microsoft.com/office/officeart/2005/8/layout/list1"/>
    <dgm:cxn modelId="{76C58EA2-3BC3-44C6-A27D-E411A688F16D}" type="presParOf" srcId="{50CFB740-D24B-4899-9523-451BEEE5403D}" destId="{998D5B2F-DACB-402F-A7E8-4AF8D350FE65}" srcOrd="8" destOrd="0" presId="urn:microsoft.com/office/officeart/2005/8/layout/list1"/>
    <dgm:cxn modelId="{F61D5D6E-BB1D-439B-A4E1-C7365743DE6A}" type="presParOf" srcId="{998D5B2F-DACB-402F-A7E8-4AF8D350FE65}" destId="{1DFF39C9-A002-46D4-BE00-21F429270901}" srcOrd="0" destOrd="0" presId="urn:microsoft.com/office/officeart/2005/8/layout/list1"/>
    <dgm:cxn modelId="{17335AEE-71D1-4799-A23E-5F64828D72A0}" type="presParOf" srcId="{998D5B2F-DACB-402F-A7E8-4AF8D350FE65}" destId="{E088E8DC-43DF-4A68-8500-9E237703514B}" srcOrd="1" destOrd="0" presId="urn:microsoft.com/office/officeart/2005/8/layout/list1"/>
    <dgm:cxn modelId="{F1EF85D2-0F07-493F-979B-0635D94002C1}" type="presParOf" srcId="{50CFB740-D24B-4899-9523-451BEEE5403D}" destId="{B27136DC-5A7C-469C-BC9F-3D88FDD6A9C5}" srcOrd="9" destOrd="0" presId="urn:microsoft.com/office/officeart/2005/8/layout/list1"/>
    <dgm:cxn modelId="{3EE00D3D-EB22-46C5-A731-B44CB7F96F0B}" type="presParOf" srcId="{50CFB740-D24B-4899-9523-451BEEE5403D}" destId="{B05C3607-1934-4556-9C57-8729748FB58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146C74-DDEE-4D65-A9BC-F11674CE12FD}" type="doc">
      <dgm:prSet loTypeId="urn:microsoft.com/office/officeart/2005/8/layout/chevron2" loCatId="process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714E38C5-7D75-45F3-A7AC-8DC668379585}">
      <dgm:prSet phldrT="[Metin]" custT="1"/>
      <dgm:spPr/>
      <dgm:t>
        <a:bodyPr/>
        <a:lstStyle/>
        <a:p>
          <a:r>
            <a:rPr lang="tr-TR" sz="800" dirty="0" smtClean="0"/>
            <a:t>KOORDİNATÖR</a:t>
          </a:r>
          <a:endParaRPr lang="tr-TR" sz="800" dirty="0"/>
        </a:p>
      </dgm:t>
    </dgm:pt>
    <dgm:pt modelId="{89E6FCFE-52ED-478B-85ED-1333675E312F}" type="parTrans" cxnId="{E562B9C1-6FAE-46A2-946E-3D3C9F5D60B4}">
      <dgm:prSet/>
      <dgm:spPr/>
      <dgm:t>
        <a:bodyPr/>
        <a:lstStyle/>
        <a:p>
          <a:endParaRPr lang="tr-TR"/>
        </a:p>
      </dgm:t>
    </dgm:pt>
    <dgm:pt modelId="{E5397262-1AA4-4E9A-978A-6705B3A219FF}" type="sibTrans" cxnId="{E562B9C1-6FAE-46A2-946E-3D3C9F5D60B4}">
      <dgm:prSet/>
      <dgm:spPr/>
      <dgm:t>
        <a:bodyPr/>
        <a:lstStyle/>
        <a:p>
          <a:endParaRPr lang="tr-TR"/>
        </a:p>
      </dgm:t>
    </dgm:pt>
    <dgm:pt modelId="{8437FDB3-5001-4390-9CC0-840595FB9018}">
      <dgm:prSet phldrT="[Metin]" custT="1"/>
      <dgm:spPr/>
      <dgm:t>
        <a:bodyPr/>
        <a:lstStyle/>
        <a:p>
          <a:r>
            <a:rPr lang="tr-TR" sz="2700" b="1" dirty="0" smtClean="0">
              <a:solidFill>
                <a:schemeClr val="tx1"/>
              </a:solidFill>
              <a:latin typeface="Bahnschrift" panose="020B0502040204020203" pitchFamily="34" charset="0"/>
            </a:rPr>
            <a:t>ALTINDAĞ İLÇE MİLLİ EĞİTİM MÜDÜRLÜĞÜ </a:t>
          </a:r>
          <a:r>
            <a:rPr lang="tr-TR" sz="2700" b="1" dirty="0" smtClean="0">
              <a:solidFill>
                <a:srgbClr val="00B050"/>
              </a:solidFill>
              <a:latin typeface="Bahnschrift" panose="020B0502040204020203" pitchFamily="34" charset="0"/>
            </a:rPr>
            <a:t>(Koordinatör</a:t>
          </a:r>
          <a:r>
            <a:rPr lang="tr-TR" sz="2700" b="1" dirty="0" smtClean="0">
              <a:solidFill>
                <a:srgbClr val="00B050"/>
              </a:solidFill>
              <a:latin typeface="Bahnschrift" panose="020B0502040204020203" pitchFamily="34" charset="0"/>
            </a:rPr>
            <a:t>)</a:t>
          </a:r>
          <a:endParaRPr lang="tr-TR" sz="2700" b="1" dirty="0">
            <a:solidFill>
              <a:srgbClr val="00B050"/>
            </a:solidFill>
            <a:latin typeface="Bahnschrift" panose="020B0502040204020203" pitchFamily="34" charset="0"/>
          </a:endParaRPr>
        </a:p>
      </dgm:t>
    </dgm:pt>
    <dgm:pt modelId="{2EE91B11-EFC8-43D9-8319-D2C28588CF93}" type="parTrans" cxnId="{EF005D27-9317-492A-83DF-D20BB5A93BE2}">
      <dgm:prSet/>
      <dgm:spPr/>
      <dgm:t>
        <a:bodyPr/>
        <a:lstStyle/>
        <a:p>
          <a:endParaRPr lang="tr-TR"/>
        </a:p>
      </dgm:t>
    </dgm:pt>
    <dgm:pt modelId="{A3DFA390-4B84-4077-AC56-2424975FE310}" type="sibTrans" cxnId="{EF005D27-9317-492A-83DF-D20BB5A93BE2}">
      <dgm:prSet/>
      <dgm:spPr/>
      <dgm:t>
        <a:bodyPr/>
        <a:lstStyle/>
        <a:p>
          <a:endParaRPr lang="tr-TR"/>
        </a:p>
      </dgm:t>
    </dgm:pt>
    <dgm:pt modelId="{38ECAF72-769F-4363-BF38-937145157C24}">
      <dgm:prSet phldrT="[Metin]" custT="1"/>
      <dgm:spPr/>
      <dgm:t>
        <a:bodyPr/>
        <a:lstStyle/>
        <a:p>
          <a:endParaRPr lang="tr-TR" sz="2400" b="1" dirty="0">
            <a:latin typeface="Bahnschrift" panose="020B0502040204020203" pitchFamily="34" charset="0"/>
          </a:endParaRPr>
        </a:p>
      </dgm:t>
    </dgm:pt>
    <dgm:pt modelId="{7CAD2413-5A4E-4645-82D4-41C5FEE7637F}" type="parTrans" cxnId="{C9D23078-B2B4-48F1-9D0F-35FFDB10FF21}">
      <dgm:prSet/>
      <dgm:spPr/>
      <dgm:t>
        <a:bodyPr/>
        <a:lstStyle/>
        <a:p>
          <a:endParaRPr lang="tr-TR"/>
        </a:p>
      </dgm:t>
    </dgm:pt>
    <dgm:pt modelId="{60C49F17-7D49-4B40-AAC2-6CFBD990B57B}" type="sibTrans" cxnId="{C9D23078-B2B4-48F1-9D0F-35FFDB10FF21}">
      <dgm:prSet/>
      <dgm:spPr/>
      <dgm:t>
        <a:bodyPr/>
        <a:lstStyle/>
        <a:p>
          <a:endParaRPr lang="tr-TR"/>
        </a:p>
      </dgm:t>
    </dgm:pt>
    <dgm:pt modelId="{0F3C6442-9A01-446F-9717-8A532E779A10}">
      <dgm:prSet phldrT="[Metin]"/>
      <dgm:spPr/>
      <dgm:t>
        <a:bodyPr/>
        <a:lstStyle/>
        <a:p>
          <a:endParaRPr lang="tr-TR" dirty="0"/>
        </a:p>
      </dgm:t>
    </dgm:pt>
    <dgm:pt modelId="{F80042DE-99B8-492B-A027-B5375065753E}" type="parTrans" cxnId="{C3A4EA45-A7DA-4666-9442-B8A0BF359102}">
      <dgm:prSet/>
      <dgm:spPr/>
      <dgm:t>
        <a:bodyPr/>
        <a:lstStyle/>
        <a:p>
          <a:endParaRPr lang="tr-TR"/>
        </a:p>
      </dgm:t>
    </dgm:pt>
    <dgm:pt modelId="{6635E671-86C5-438E-88D2-7431645FEE6B}" type="sibTrans" cxnId="{C3A4EA45-A7DA-4666-9442-B8A0BF359102}">
      <dgm:prSet/>
      <dgm:spPr/>
      <dgm:t>
        <a:bodyPr/>
        <a:lstStyle/>
        <a:p>
          <a:endParaRPr lang="tr-TR"/>
        </a:p>
      </dgm:t>
    </dgm:pt>
    <dgm:pt modelId="{45F4E989-BDB2-4DFF-AB1B-0F31BCC04693}">
      <dgm:prSet phldrT="[Metin]"/>
      <dgm:spPr/>
      <dgm:t>
        <a:bodyPr/>
        <a:lstStyle/>
        <a:p>
          <a:endParaRPr lang="tr-TR" dirty="0"/>
        </a:p>
      </dgm:t>
    </dgm:pt>
    <dgm:pt modelId="{884EDC37-3598-4FAC-84D1-71AF54E3357D}" type="parTrans" cxnId="{4BC5F15E-87E4-47B3-9AE5-4C0D655520D2}">
      <dgm:prSet/>
      <dgm:spPr/>
      <dgm:t>
        <a:bodyPr/>
        <a:lstStyle/>
        <a:p>
          <a:endParaRPr lang="tr-TR"/>
        </a:p>
      </dgm:t>
    </dgm:pt>
    <dgm:pt modelId="{DC950019-72FF-48C4-9178-FC60F9E5A13E}" type="sibTrans" cxnId="{4BC5F15E-87E4-47B3-9AE5-4C0D655520D2}">
      <dgm:prSet/>
      <dgm:spPr/>
      <dgm:t>
        <a:bodyPr/>
        <a:lstStyle/>
        <a:p>
          <a:endParaRPr lang="tr-TR"/>
        </a:p>
      </dgm:t>
    </dgm:pt>
    <dgm:pt modelId="{75EEEFB3-9C98-4F23-8E10-9D5F460E6816}">
      <dgm:prSet custT="1"/>
      <dgm:spPr/>
      <dgm:t>
        <a:bodyPr/>
        <a:lstStyle/>
        <a:p>
          <a:r>
            <a:rPr lang="tr-TR" sz="2800" b="1" dirty="0" smtClean="0">
              <a:latin typeface="Bahnschrift" panose="020B0502040204020203" pitchFamily="34" charset="0"/>
            </a:rPr>
            <a:t>DEZAVANTAJLI GRUPLARI ANLAMA VE SOSYAL DESTEK DERNEĞİ (DEGDER)/ </a:t>
          </a:r>
          <a:r>
            <a:rPr lang="tr-TR" sz="2800" b="1" dirty="0" err="1" smtClean="0">
              <a:latin typeface="Bahnschrift" panose="020B0502040204020203" pitchFamily="34" charset="0"/>
            </a:rPr>
            <a:t>Turkey</a:t>
          </a:r>
          <a:endParaRPr lang="tr-TR" sz="2800" b="1" dirty="0">
            <a:latin typeface="Bahnschrift" panose="020B0502040204020203" pitchFamily="34" charset="0"/>
          </a:endParaRPr>
        </a:p>
      </dgm:t>
    </dgm:pt>
    <dgm:pt modelId="{00C4121B-6581-4E1A-9C89-9A7C0965D8D1}" type="parTrans" cxnId="{12AA4FEE-D62A-4C72-8076-C908A16C3277}">
      <dgm:prSet/>
      <dgm:spPr/>
      <dgm:t>
        <a:bodyPr/>
        <a:lstStyle/>
        <a:p>
          <a:endParaRPr lang="tr-TR"/>
        </a:p>
      </dgm:t>
    </dgm:pt>
    <dgm:pt modelId="{10106B90-9A48-453D-A658-D8351194BF69}" type="sibTrans" cxnId="{12AA4FEE-D62A-4C72-8076-C908A16C3277}">
      <dgm:prSet/>
      <dgm:spPr/>
      <dgm:t>
        <a:bodyPr/>
        <a:lstStyle/>
        <a:p>
          <a:endParaRPr lang="tr-TR"/>
        </a:p>
      </dgm:t>
    </dgm:pt>
    <dgm:pt modelId="{13A55F53-E6BD-4F53-9EE4-839035747760}">
      <dgm:prSet custT="1"/>
      <dgm:spPr/>
      <dgm:t>
        <a:bodyPr/>
        <a:lstStyle/>
        <a:p>
          <a:r>
            <a:rPr lang="tr-TR" sz="2800" b="1" dirty="0" smtClean="0">
              <a:latin typeface="Bahnschrift" panose="020B0502040204020203" pitchFamily="34" charset="0"/>
            </a:rPr>
            <a:t>ITT LEONARDO DA VINCI/ </a:t>
          </a:r>
          <a:r>
            <a:rPr lang="tr-TR" sz="2800" b="1" dirty="0" err="1" smtClean="0">
              <a:latin typeface="Bahnschrift" panose="020B0502040204020203" pitchFamily="34" charset="0"/>
            </a:rPr>
            <a:t>Italy</a:t>
          </a:r>
          <a:endParaRPr lang="tr-TR" sz="2800" b="1" dirty="0">
            <a:latin typeface="Bahnschrift" panose="020B0502040204020203" pitchFamily="34" charset="0"/>
          </a:endParaRPr>
        </a:p>
      </dgm:t>
    </dgm:pt>
    <dgm:pt modelId="{76A5593D-0C9F-42C8-86D7-2FDC2AC5EBF0}" type="parTrans" cxnId="{209DCD67-3F4C-4769-A4A8-06439B0C9122}">
      <dgm:prSet/>
      <dgm:spPr/>
      <dgm:t>
        <a:bodyPr/>
        <a:lstStyle/>
        <a:p>
          <a:endParaRPr lang="tr-TR"/>
        </a:p>
      </dgm:t>
    </dgm:pt>
    <dgm:pt modelId="{C424C265-7CBD-402F-87D3-403D2CEB6565}" type="sibTrans" cxnId="{209DCD67-3F4C-4769-A4A8-06439B0C9122}">
      <dgm:prSet/>
      <dgm:spPr/>
      <dgm:t>
        <a:bodyPr/>
        <a:lstStyle/>
        <a:p>
          <a:endParaRPr lang="tr-TR"/>
        </a:p>
      </dgm:t>
    </dgm:pt>
    <dgm:pt modelId="{5F60F91E-A3D9-4736-B786-F58D7DFFF56A}">
      <dgm:prSet/>
      <dgm:spPr/>
      <dgm:t>
        <a:bodyPr/>
        <a:lstStyle/>
        <a:p>
          <a:r>
            <a:rPr lang="en-US" b="1" dirty="0" smtClean="0">
              <a:latin typeface="Bahnschrift" panose="020B0502040204020203" pitchFamily="34" charset="0"/>
            </a:rPr>
            <a:t>UNIVERZA V MARIBORU/</a:t>
          </a:r>
          <a:r>
            <a:rPr lang="tr-TR" b="1" dirty="0" smtClean="0">
              <a:latin typeface="Bahnschrift" panose="020B0502040204020203" pitchFamily="34" charset="0"/>
            </a:rPr>
            <a:t> </a:t>
          </a:r>
          <a:r>
            <a:rPr lang="tr-TR" b="1" dirty="0" err="1" smtClean="0">
              <a:latin typeface="Bahnschrift" panose="020B0502040204020203" pitchFamily="34" charset="0"/>
            </a:rPr>
            <a:t>Sloveny</a:t>
          </a:r>
          <a:r>
            <a:rPr lang="en-US" b="1" dirty="0" smtClean="0">
              <a:latin typeface="Bahnschrift" panose="020B0502040204020203" pitchFamily="34" charset="0"/>
            </a:rPr>
            <a:t>a</a:t>
          </a:r>
          <a:endParaRPr lang="tr-TR" b="1" dirty="0">
            <a:latin typeface="Bahnschrift" panose="020B0502040204020203" pitchFamily="34" charset="0"/>
          </a:endParaRPr>
        </a:p>
      </dgm:t>
    </dgm:pt>
    <dgm:pt modelId="{8A3A96D0-99A7-449F-8BE4-BC5344338AD1}" type="parTrans" cxnId="{471F15ED-8756-4D1B-9B20-A250FBFD63E1}">
      <dgm:prSet/>
      <dgm:spPr/>
      <dgm:t>
        <a:bodyPr/>
        <a:lstStyle/>
        <a:p>
          <a:endParaRPr lang="tr-TR"/>
        </a:p>
      </dgm:t>
    </dgm:pt>
    <dgm:pt modelId="{00F48DB8-8DC7-4A5E-93E4-187020EBC25C}" type="sibTrans" cxnId="{471F15ED-8756-4D1B-9B20-A250FBFD63E1}">
      <dgm:prSet/>
      <dgm:spPr/>
      <dgm:t>
        <a:bodyPr/>
        <a:lstStyle/>
        <a:p>
          <a:endParaRPr lang="tr-TR"/>
        </a:p>
      </dgm:t>
    </dgm:pt>
    <dgm:pt modelId="{28000D9C-9C38-48C5-AA65-E0F2FB6E88D0}">
      <dgm:prSet/>
      <dgm:spPr/>
      <dgm:t>
        <a:bodyPr/>
        <a:lstStyle/>
        <a:p>
          <a:r>
            <a:rPr lang="tr-TR" b="1" dirty="0" smtClean="0">
              <a:latin typeface="Bahnschrift" panose="020B0502040204020203" pitchFamily="34" charset="0"/>
            </a:rPr>
            <a:t>AUSTRIAN ASSOCIATION OF INCLUSIVE SOCIETY (AIS) </a:t>
          </a:r>
          <a:r>
            <a:rPr lang="en-US" b="1" dirty="0" smtClean="0">
              <a:latin typeface="Bahnschrift" panose="020B0502040204020203" pitchFamily="34" charset="0"/>
            </a:rPr>
            <a:t>/</a:t>
          </a:r>
          <a:r>
            <a:rPr lang="tr-TR" b="1" dirty="0" smtClean="0">
              <a:latin typeface="Bahnschrift" panose="020B0502040204020203" pitchFamily="34" charset="0"/>
            </a:rPr>
            <a:t> </a:t>
          </a:r>
          <a:r>
            <a:rPr lang="tr-TR" b="1" dirty="0" err="1" smtClean="0">
              <a:latin typeface="Bahnschrift" panose="020B0502040204020203" pitchFamily="34" charset="0"/>
            </a:rPr>
            <a:t>Austria</a:t>
          </a:r>
          <a:endParaRPr lang="tr-TR" b="1" dirty="0">
            <a:latin typeface="Bahnschrift" panose="020B0502040204020203" pitchFamily="34" charset="0"/>
          </a:endParaRPr>
        </a:p>
      </dgm:t>
    </dgm:pt>
    <dgm:pt modelId="{9729BA8D-3B1C-45EA-9EE3-F5E8BE0EC818}" type="parTrans" cxnId="{DCA1A2D3-8F38-4CBE-A035-4CCCEA323BA8}">
      <dgm:prSet/>
      <dgm:spPr/>
      <dgm:t>
        <a:bodyPr/>
        <a:lstStyle/>
        <a:p>
          <a:endParaRPr lang="tr-TR"/>
        </a:p>
      </dgm:t>
    </dgm:pt>
    <dgm:pt modelId="{DD2D5667-F0D0-44A8-8917-24A96FE3F1A9}" type="sibTrans" cxnId="{DCA1A2D3-8F38-4CBE-A035-4CCCEA323BA8}">
      <dgm:prSet/>
      <dgm:spPr/>
      <dgm:t>
        <a:bodyPr/>
        <a:lstStyle/>
        <a:p>
          <a:endParaRPr lang="tr-TR"/>
        </a:p>
      </dgm:t>
    </dgm:pt>
    <dgm:pt modelId="{03D13660-DDC0-4ED8-B266-7673E8E4CA78}">
      <dgm:prSet phldrT="[Metin]"/>
      <dgm:spPr/>
      <dgm:t>
        <a:bodyPr/>
        <a:lstStyle/>
        <a:p>
          <a:endParaRPr lang="tr-TR" dirty="0"/>
        </a:p>
      </dgm:t>
    </dgm:pt>
    <dgm:pt modelId="{C4612369-433C-410F-90E9-FE617487F66D}" type="sibTrans" cxnId="{4E704BBA-EBD6-4E27-8C77-30D25590EEEF}">
      <dgm:prSet/>
      <dgm:spPr/>
      <dgm:t>
        <a:bodyPr/>
        <a:lstStyle/>
        <a:p>
          <a:endParaRPr lang="tr-TR"/>
        </a:p>
      </dgm:t>
    </dgm:pt>
    <dgm:pt modelId="{CDF1F9DA-AC62-4BD0-B038-C0C0315831A0}" type="parTrans" cxnId="{4E704BBA-EBD6-4E27-8C77-30D25590EEEF}">
      <dgm:prSet/>
      <dgm:spPr/>
      <dgm:t>
        <a:bodyPr/>
        <a:lstStyle/>
        <a:p>
          <a:endParaRPr lang="tr-TR"/>
        </a:p>
      </dgm:t>
    </dgm:pt>
    <dgm:pt modelId="{B0DFFB52-5C87-45DE-BF2D-502C01E0F379}">
      <dgm:prSet phldrT="[Metin]" phldr="1"/>
      <dgm:spPr/>
      <dgm:t>
        <a:bodyPr/>
        <a:lstStyle/>
        <a:p>
          <a:endParaRPr lang="tr-TR" dirty="0"/>
        </a:p>
      </dgm:t>
    </dgm:pt>
    <dgm:pt modelId="{126715D2-83E9-42B0-903F-6795DEC65290}" type="sibTrans" cxnId="{F5AD52DE-4896-4C7D-BCDC-B364C5173A1D}">
      <dgm:prSet/>
      <dgm:spPr/>
      <dgm:t>
        <a:bodyPr/>
        <a:lstStyle/>
        <a:p>
          <a:endParaRPr lang="tr-TR"/>
        </a:p>
      </dgm:t>
    </dgm:pt>
    <dgm:pt modelId="{E22AEB43-6C5D-45B5-88BD-9D5CC59058DD}" type="parTrans" cxnId="{F5AD52DE-4896-4C7D-BCDC-B364C5173A1D}">
      <dgm:prSet/>
      <dgm:spPr/>
      <dgm:t>
        <a:bodyPr/>
        <a:lstStyle/>
        <a:p>
          <a:endParaRPr lang="tr-TR"/>
        </a:p>
      </dgm:t>
    </dgm:pt>
    <dgm:pt modelId="{16B92C1B-7D9F-4313-B0D9-0F853F1E23CB}">
      <dgm:prSet phldrT="[Metin]" custT="1"/>
      <dgm:spPr/>
      <dgm:t>
        <a:bodyPr/>
        <a:lstStyle/>
        <a:p>
          <a:r>
            <a:rPr lang="tr-TR" sz="2700" b="1" dirty="0" smtClean="0">
              <a:latin typeface="Bahnschrift" panose="020B0502040204020203" pitchFamily="34" charset="0"/>
            </a:rPr>
            <a:t>BOLU ABANT IZZET BAYSAL UNIVERSITESI/ </a:t>
          </a:r>
          <a:r>
            <a:rPr lang="tr-TR" sz="2700" b="1" dirty="0" err="1" smtClean="0">
              <a:latin typeface="Bahnschrift" panose="020B0502040204020203" pitchFamily="34" charset="0"/>
            </a:rPr>
            <a:t>Turkey</a:t>
          </a:r>
          <a:endParaRPr lang="tr-TR" sz="2700" b="1" dirty="0">
            <a:latin typeface="Bahnschrift" panose="020B0502040204020203" pitchFamily="34" charset="0"/>
          </a:endParaRPr>
        </a:p>
      </dgm:t>
    </dgm:pt>
    <dgm:pt modelId="{6EF6A6A0-4E53-4E52-BAAA-CDE3373541E4}" type="sibTrans" cxnId="{831CD6EC-A265-42BB-AECB-4CEAFFC60796}">
      <dgm:prSet/>
      <dgm:spPr/>
      <dgm:t>
        <a:bodyPr/>
        <a:lstStyle/>
        <a:p>
          <a:endParaRPr lang="tr-TR"/>
        </a:p>
      </dgm:t>
    </dgm:pt>
    <dgm:pt modelId="{7EAE1228-5B21-4364-95C9-DB0A902BF0BA}" type="parTrans" cxnId="{831CD6EC-A265-42BB-AECB-4CEAFFC60796}">
      <dgm:prSet/>
      <dgm:spPr/>
      <dgm:t>
        <a:bodyPr/>
        <a:lstStyle/>
        <a:p>
          <a:endParaRPr lang="tr-TR"/>
        </a:p>
      </dgm:t>
    </dgm:pt>
    <dgm:pt modelId="{F3F5FF3D-BFE1-43D7-B0E0-07BAB346FFE0}" type="pres">
      <dgm:prSet presAssocID="{63146C74-DDEE-4D65-A9BC-F11674CE12F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59D673E-4A1E-412B-8A9B-07D420A8B3F3}" type="pres">
      <dgm:prSet presAssocID="{714E38C5-7D75-45F3-A7AC-8DC668379585}" presName="composite" presStyleCnt="0"/>
      <dgm:spPr/>
    </dgm:pt>
    <dgm:pt modelId="{20C47CEB-7D0D-4D68-BFAD-C41DE5F938CF}" type="pres">
      <dgm:prSet presAssocID="{714E38C5-7D75-45F3-A7AC-8DC668379585}" presName="parentText" presStyleLbl="alignNode1" presStyleIdx="0" presStyleCnt="6" custScaleX="12877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9D4774-EE04-4BD3-969F-599ABA02A541}" type="pres">
      <dgm:prSet presAssocID="{714E38C5-7D75-45F3-A7AC-8DC668379585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BD1A06-B7E4-4426-AFEC-6B59769F2A2D}" type="pres">
      <dgm:prSet presAssocID="{E5397262-1AA4-4E9A-978A-6705B3A219FF}" presName="sp" presStyleCnt="0"/>
      <dgm:spPr/>
    </dgm:pt>
    <dgm:pt modelId="{DFDD097A-36FF-4DE2-B903-0196713A73E9}" type="pres">
      <dgm:prSet presAssocID="{B0DFFB52-5C87-45DE-BF2D-502C01E0F379}" presName="composite" presStyleCnt="0"/>
      <dgm:spPr/>
    </dgm:pt>
    <dgm:pt modelId="{6024AF44-28AB-40D3-871C-BD6FD1EDAEBC}" type="pres">
      <dgm:prSet presAssocID="{B0DFFB52-5C87-45DE-BF2D-502C01E0F379}" presName="parentText" presStyleLbl="alignNode1" presStyleIdx="1" presStyleCnt="6" custScaleX="10999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09ACF4B-07B5-4355-81BE-5524B30DC062}" type="pres">
      <dgm:prSet presAssocID="{B0DFFB52-5C87-45DE-BF2D-502C01E0F379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0D84B9B-411F-4C11-BBB0-83810A41DCEC}" type="pres">
      <dgm:prSet presAssocID="{126715D2-83E9-42B0-903F-6795DEC65290}" presName="sp" presStyleCnt="0"/>
      <dgm:spPr/>
    </dgm:pt>
    <dgm:pt modelId="{5B80AAD6-DCAA-4AFF-91FC-68FEC1A60189}" type="pres">
      <dgm:prSet presAssocID="{03D13660-DDC0-4ED8-B266-7673E8E4CA78}" presName="composite" presStyleCnt="0"/>
      <dgm:spPr/>
    </dgm:pt>
    <dgm:pt modelId="{D1A34FA8-F5CC-48F8-BB02-DB5023FE30E8}" type="pres">
      <dgm:prSet presAssocID="{03D13660-DDC0-4ED8-B266-7673E8E4CA78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828B6F-3470-4069-9964-2A025B7EE23E}" type="pres">
      <dgm:prSet presAssocID="{03D13660-DDC0-4ED8-B266-7673E8E4CA78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857BA82-DF91-46A0-AB23-291A1042C383}" type="pres">
      <dgm:prSet presAssocID="{C4612369-433C-410F-90E9-FE617487F66D}" presName="sp" presStyleCnt="0"/>
      <dgm:spPr/>
    </dgm:pt>
    <dgm:pt modelId="{6D88C212-599D-4E1F-9CB5-E2520ACE30E0}" type="pres">
      <dgm:prSet presAssocID="{38ECAF72-769F-4363-BF38-937145157C24}" presName="composite" presStyleCnt="0"/>
      <dgm:spPr/>
    </dgm:pt>
    <dgm:pt modelId="{719FE8F1-DF26-4E0B-89A5-6C40DD35A2BD}" type="pres">
      <dgm:prSet presAssocID="{38ECAF72-769F-4363-BF38-937145157C24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126D790-75C6-40B6-BBD2-AB1CC53159DF}" type="pres">
      <dgm:prSet presAssocID="{38ECAF72-769F-4363-BF38-937145157C24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F2C8D20-4E84-4162-944A-89915B4A4F8A}" type="pres">
      <dgm:prSet presAssocID="{60C49F17-7D49-4B40-AAC2-6CFBD990B57B}" presName="sp" presStyleCnt="0"/>
      <dgm:spPr/>
    </dgm:pt>
    <dgm:pt modelId="{37C3C6C7-9AE4-4FB9-A78C-BF5F0153A2D1}" type="pres">
      <dgm:prSet presAssocID="{0F3C6442-9A01-446F-9717-8A532E779A10}" presName="composite" presStyleCnt="0"/>
      <dgm:spPr/>
    </dgm:pt>
    <dgm:pt modelId="{293419A9-A10C-4BCB-8D3E-6B65CD38E6BA}" type="pres">
      <dgm:prSet presAssocID="{0F3C6442-9A01-446F-9717-8A532E779A10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71F2AB5-01E6-4708-8ED5-2E1D1162B2CB}" type="pres">
      <dgm:prSet presAssocID="{0F3C6442-9A01-446F-9717-8A532E779A10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4347CA-C47E-4767-9461-B7FFC511370C}" type="pres">
      <dgm:prSet presAssocID="{6635E671-86C5-438E-88D2-7431645FEE6B}" presName="sp" presStyleCnt="0"/>
      <dgm:spPr/>
    </dgm:pt>
    <dgm:pt modelId="{86BBD767-2AED-4F3F-AF4C-D854E902C106}" type="pres">
      <dgm:prSet presAssocID="{45F4E989-BDB2-4DFF-AB1B-0F31BCC04693}" presName="composite" presStyleCnt="0"/>
      <dgm:spPr/>
    </dgm:pt>
    <dgm:pt modelId="{44BB57C2-B505-4CFB-8060-B6346B4221F2}" type="pres">
      <dgm:prSet presAssocID="{45F4E989-BDB2-4DFF-AB1B-0F31BCC04693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457B248-A251-4D6C-80AB-AC9FE7ABDE51}" type="pres">
      <dgm:prSet presAssocID="{45F4E989-BDB2-4DFF-AB1B-0F31BCC04693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14EAA71-9DE3-463C-B7C5-889537FF74BA}" type="presOf" srcId="{5F60F91E-A3D9-4736-B786-F58D7DFFF56A}" destId="{D71F2AB5-01E6-4708-8ED5-2E1D1162B2CB}" srcOrd="0" destOrd="0" presId="urn:microsoft.com/office/officeart/2005/8/layout/chevron2"/>
    <dgm:cxn modelId="{12AA4FEE-D62A-4C72-8076-C908A16C3277}" srcId="{03D13660-DDC0-4ED8-B266-7673E8E4CA78}" destId="{75EEEFB3-9C98-4F23-8E10-9D5F460E6816}" srcOrd="0" destOrd="0" parTransId="{00C4121B-6581-4E1A-9C89-9A7C0965D8D1}" sibTransId="{10106B90-9A48-453D-A658-D8351194BF69}"/>
    <dgm:cxn modelId="{AD2ED22D-919D-4161-A812-914BFD4FA2B8}" type="presOf" srcId="{28000D9C-9C38-48C5-AA65-E0F2FB6E88D0}" destId="{C457B248-A251-4D6C-80AB-AC9FE7ABDE51}" srcOrd="0" destOrd="0" presId="urn:microsoft.com/office/officeart/2005/8/layout/chevron2"/>
    <dgm:cxn modelId="{EF005D27-9317-492A-83DF-D20BB5A93BE2}" srcId="{714E38C5-7D75-45F3-A7AC-8DC668379585}" destId="{8437FDB3-5001-4390-9CC0-840595FB9018}" srcOrd="0" destOrd="0" parTransId="{2EE91B11-EFC8-43D9-8319-D2C28588CF93}" sibTransId="{A3DFA390-4B84-4077-AC56-2424975FE310}"/>
    <dgm:cxn modelId="{831CD6EC-A265-42BB-AECB-4CEAFFC60796}" srcId="{B0DFFB52-5C87-45DE-BF2D-502C01E0F379}" destId="{16B92C1B-7D9F-4313-B0D9-0F853F1E23CB}" srcOrd="0" destOrd="0" parTransId="{7EAE1228-5B21-4364-95C9-DB0A902BF0BA}" sibTransId="{6EF6A6A0-4E53-4E52-BAAA-CDE3373541E4}"/>
    <dgm:cxn modelId="{F5AD52DE-4896-4C7D-BCDC-B364C5173A1D}" srcId="{63146C74-DDEE-4D65-A9BC-F11674CE12FD}" destId="{B0DFFB52-5C87-45DE-BF2D-502C01E0F379}" srcOrd="1" destOrd="0" parTransId="{E22AEB43-6C5D-45B5-88BD-9D5CC59058DD}" sibTransId="{126715D2-83E9-42B0-903F-6795DEC65290}"/>
    <dgm:cxn modelId="{8B8FCE8B-E695-40E2-8BEE-FD652B1AAAF1}" type="presOf" srcId="{13A55F53-E6BD-4F53-9EE4-839035747760}" destId="{7126D790-75C6-40B6-BBD2-AB1CC53159DF}" srcOrd="0" destOrd="0" presId="urn:microsoft.com/office/officeart/2005/8/layout/chevron2"/>
    <dgm:cxn modelId="{41D91FEA-98CD-44AC-B8DB-88313C21F5F8}" type="presOf" srcId="{16B92C1B-7D9F-4313-B0D9-0F853F1E23CB}" destId="{209ACF4B-07B5-4355-81BE-5524B30DC062}" srcOrd="0" destOrd="0" presId="urn:microsoft.com/office/officeart/2005/8/layout/chevron2"/>
    <dgm:cxn modelId="{471F15ED-8756-4D1B-9B20-A250FBFD63E1}" srcId="{0F3C6442-9A01-446F-9717-8A532E779A10}" destId="{5F60F91E-A3D9-4736-B786-F58D7DFFF56A}" srcOrd="0" destOrd="0" parTransId="{8A3A96D0-99A7-449F-8BE4-BC5344338AD1}" sibTransId="{00F48DB8-8DC7-4A5E-93E4-187020EBC25C}"/>
    <dgm:cxn modelId="{209DCD67-3F4C-4769-A4A8-06439B0C9122}" srcId="{38ECAF72-769F-4363-BF38-937145157C24}" destId="{13A55F53-E6BD-4F53-9EE4-839035747760}" srcOrd="0" destOrd="0" parTransId="{76A5593D-0C9F-42C8-86D7-2FDC2AC5EBF0}" sibTransId="{C424C265-7CBD-402F-87D3-403D2CEB6565}"/>
    <dgm:cxn modelId="{00FE5DAA-7288-4D54-B1CB-5FE604624E81}" type="presOf" srcId="{0F3C6442-9A01-446F-9717-8A532E779A10}" destId="{293419A9-A10C-4BCB-8D3E-6B65CD38E6BA}" srcOrd="0" destOrd="0" presId="urn:microsoft.com/office/officeart/2005/8/layout/chevron2"/>
    <dgm:cxn modelId="{4E704BBA-EBD6-4E27-8C77-30D25590EEEF}" srcId="{63146C74-DDEE-4D65-A9BC-F11674CE12FD}" destId="{03D13660-DDC0-4ED8-B266-7673E8E4CA78}" srcOrd="2" destOrd="0" parTransId="{CDF1F9DA-AC62-4BD0-B038-C0C0315831A0}" sibTransId="{C4612369-433C-410F-90E9-FE617487F66D}"/>
    <dgm:cxn modelId="{8811161F-A23A-4E37-BAD9-AC68CBC6E410}" type="presOf" srcId="{8437FDB3-5001-4390-9CC0-840595FB9018}" destId="{889D4774-EE04-4BD3-969F-599ABA02A541}" srcOrd="0" destOrd="0" presId="urn:microsoft.com/office/officeart/2005/8/layout/chevron2"/>
    <dgm:cxn modelId="{DCA1A2D3-8F38-4CBE-A035-4CCCEA323BA8}" srcId="{45F4E989-BDB2-4DFF-AB1B-0F31BCC04693}" destId="{28000D9C-9C38-48C5-AA65-E0F2FB6E88D0}" srcOrd="0" destOrd="0" parTransId="{9729BA8D-3B1C-45EA-9EE3-F5E8BE0EC818}" sibTransId="{DD2D5667-F0D0-44A8-8917-24A96FE3F1A9}"/>
    <dgm:cxn modelId="{7C7F75DD-4E54-4F97-A1A2-87278D3DC8AC}" type="presOf" srcId="{63146C74-DDEE-4D65-A9BC-F11674CE12FD}" destId="{F3F5FF3D-BFE1-43D7-B0E0-07BAB346FFE0}" srcOrd="0" destOrd="0" presId="urn:microsoft.com/office/officeart/2005/8/layout/chevron2"/>
    <dgm:cxn modelId="{50692213-C55A-4113-BEEC-9F0BB955AF05}" type="presOf" srcId="{38ECAF72-769F-4363-BF38-937145157C24}" destId="{719FE8F1-DF26-4E0B-89A5-6C40DD35A2BD}" srcOrd="0" destOrd="0" presId="urn:microsoft.com/office/officeart/2005/8/layout/chevron2"/>
    <dgm:cxn modelId="{CA065CBE-EC5D-432B-BDBF-E64C00B20279}" type="presOf" srcId="{75EEEFB3-9C98-4F23-8E10-9D5F460E6816}" destId="{0D828B6F-3470-4069-9964-2A025B7EE23E}" srcOrd="0" destOrd="0" presId="urn:microsoft.com/office/officeart/2005/8/layout/chevron2"/>
    <dgm:cxn modelId="{4D69C5D7-B2FF-4948-A220-9D7AE4F081B5}" type="presOf" srcId="{B0DFFB52-5C87-45DE-BF2D-502C01E0F379}" destId="{6024AF44-28AB-40D3-871C-BD6FD1EDAEBC}" srcOrd="0" destOrd="0" presId="urn:microsoft.com/office/officeart/2005/8/layout/chevron2"/>
    <dgm:cxn modelId="{C9D23078-B2B4-48F1-9D0F-35FFDB10FF21}" srcId="{63146C74-DDEE-4D65-A9BC-F11674CE12FD}" destId="{38ECAF72-769F-4363-BF38-937145157C24}" srcOrd="3" destOrd="0" parTransId="{7CAD2413-5A4E-4645-82D4-41C5FEE7637F}" sibTransId="{60C49F17-7D49-4B40-AAC2-6CFBD990B57B}"/>
    <dgm:cxn modelId="{2CE4A3B5-3231-4E7E-BAB1-745AF56D741D}" type="presOf" srcId="{45F4E989-BDB2-4DFF-AB1B-0F31BCC04693}" destId="{44BB57C2-B505-4CFB-8060-B6346B4221F2}" srcOrd="0" destOrd="0" presId="urn:microsoft.com/office/officeart/2005/8/layout/chevron2"/>
    <dgm:cxn modelId="{4BC5F15E-87E4-47B3-9AE5-4C0D655520D2}" srcId="{63146C74-DDEE-4D65-A9BC-F11674CE12FD}" destId="{45F4E989-BDB2-4DFF-AB1B-0F31BCC04693}" srcOrd="5" destOrd="0" parTransId="{884EDC37-3598-4FAC-84D1-71AF54E3357D}" sibTransId="{DC950019-72FF-48C4-9178-FC60F9E5A13E}"/>
    <dgm:cxn modelId="{C3A4EA45-A7DA-4666-9442-B8A0BF359102}" srcId="{63146C74-DDEE-4D65-A9BC-F11674CE12FD}" destId="{0F3C6442-9A01-446F-9717-8A532E779A10}" srcOrd="4" destOrd="0" parTransId="{F80042DE-99B8-492B-A027-B5375065753E}" sibTransId="{6635E671-86C5-438E-88D2-7431645FEE6B}"/>
    <dgm:cxn modelId="{E5440AD1-7419-4A66-BA65-61D4D4D1F635}" type="presOf" srcId="{714E38C5-7D75-45F3-A7AC-8DC668379585}" destId="{20C47CEB-7D0D-4D68-BFAD-C41DE5F938CF}" srcOrd="0" destOrd="0" presId="urn:microsoft.com/office/officeart/2005/8/layout/chevron2"/>
    <dgm:cxn modelId="{14DC49DD-D74C-4253-ADDD-9368BA3401E1}" type="presOf" srcId="{03D13660-DDC0-4ED8-B266-7673E8E4CA78}" destId="{D1A34FA8-F5CC-48F8-BB02-DB5023FE30E8}" srcOrd="0" destOrd="0" presId="urn:microsoft.com/office/officeart/2005/8/layout/chevron2"/>
    <dgm:cxn modelId="{E562B9C1-6FAE-46A2-946E-3D3C9F5D60B4}" srcId="{63146C74-DDEE-4D65-A9BC-F11674CE12FD}" destId="{714E38C5-7D75-45F3-A7AC-8DC668379585}" srcOrd="0" destOrd="0" parTransId="{89E6FCFE-52ED-478B-85ED-1333675E312F}" sibTransId="{E5397262-1AA4-4E9A-978A-6705B3A219FF}"/>
    <dgm:cxn modelId="{25D6D2E6-A9A6-4D13-A480-0EE96F3A700C}" type="presParOf" srcId="{F3F5FF3D-BFE1-43D7-B0E0-07BAB346FFE0}" destId="{959D673E-4A1E-412B-8A9B-07D420A8B3F3}" srcOrd="0" destOrd="0" presId="urn:microsoft.com/office/officeart/2005/8/layout/chevron2"/>
    <dgm:cxn modelId="{5E8E8013-4D2F-47DD-8DB8-2EF451238482}" type="presParOf" srcId="{959D673E-4A1E-412B-8A9B-07D420A8B3F3}" destId="{20C47CEB-7D0D-4D68-BFAD-C41DE5F938CF}" srcOrd="0" destOrd="0" presId="urn:microsoft.com/office/officeart/2005/8/layout/chevron2"/>
    <dgm:cxn modelId="{03091A7B-66EE-46EE-87F3-F00C043E5B96}" type="presParOf" srcId="{959D673E-4A1E-412B-8A9B-07D420A8B3F3}" destId="{889D4774-EE04-4BD3-969F-599ABA02A541}" srcOrd="1" destOrd="0" presId="urn:microsoft.com/office/officeart/2005/8/layout/chevron2"/>
    <dgm:cxn modelId="{ED61AA89-7753-4B9E-801F-81760C7C82F3}" type="presParOf" srcId="{F3F5FF3D-BFE1-43D7-B0E0-07BAB346FFE0}" destId="{6ABD1A06-B7E4-4426-AFEC-6B59769F2A2D}" srcOrd="1" destOrd="0" presId="urn:microsoft.com/office/officeart/2005/8/layout/chevron2"/>
    <dgm:cxn modelId="{FF76C459-E58C-41F7-ADDC-6C0F43A9BF5E}" type="presParOf" srcId="{F3F5FF3D-BFE1-43D7-B0E0-07BAB346FFE0}" destId="{DFDD097A-36FF-4DE2-B903-0196713A73E9}" srcOrd="2" destOrd="0" presId="urn:microsoft.com/office/officeart/2005/8/layout/chevron2"/>
    <dgm:cxn modelId="{6197BADA-D0BD-402F-B4C3-7446B4ADCCE0}" type="presParOf" srcId="{DFDD097A-36FF-4DE2-B903-0196713A73E9}" destId="{6024AF44-28AB-40D3-871C-BD6FD1EDAEBC}" srcOrd="0" destOrd="0" presId="urn:microsoft.com/office/officeart/2005/8/layout/chevron2"/>
    <dgm:cxn modelId="{CF0B3F65-03FF-40F8-B551-5D40024D43A7}" type="presParOf" srcId="{DFDD097A-36FF-4DE2-B903-0196713A73E9}" destId="{209ACF4B-07B5-4355-81BE-5524B30DC062}" srcOrd="1" destOrd="0" presId="urn:microsoft.com/office/officeart/2005/8/layout/chevron2"/>
    <dgm:cxn modelId="{2AFE7262-DCFF-4787-B9A7-27BC622B5998}" type="presParOf" srcId="{F3F5FF3D-BFE1-43D7-B0E0-07BAB346FFE0}" destId="{C0D84B9B-411F-4C11-BBB0-83810A41DCEC}" srcOrd="3" destOrd="0" presId="urn:microsoft.com/office/officeart/2005/8/layout/chevron2"/>
    <dgm:cxn modelId="{A6537353-EDA5-499C-98F8-CB35E938DE5C}" type="presParOf" srcId="{F3F5FF3D-BFE1-43D7-B0E0-07BAB346FFE0}" destId="{5B80AAD6-DCAA-4AFF-91FC-68FEC1A60189}" srcOrd="4" destOrd="0" presId="urn:microsoft.com/office/officeart/2005/8/layout/chevron2"/>
    <dgm:cxn modelId="{776E8A39-5686-4071-B54D-557F1C394E1F}" type="presParOf" srcId="{5B80AAD6-DCAA-4AFF-91FC-68FEC1A60189}" destId="{D1A34FA8-F5CC-48F8-BB02-DB5023FE30E8}" srcOrd="0" destOrd="0" presId="urn:microsoft.com/office/officeart/2005/8/layout/chevron2"/>
    <dgm:cxn modelId="{DB175EDE-20DF-421B-8B1A-F338E496AD26}" type="presParOf" srcId="{5B80AAD6-DCAA-4AFF-91FC-68FEC1A60189}" destId="{0D828B6F-3470-4069-9964-2A025B7EE23E}" srcOrd="1" destOrd="0" presId="urn:microsoft.com/office/officeart/2005/8/layout/chevron2"/>
    <dgm:cxn modelId="{50C93719-31BC-4CA0-86EA-A024D71788E6}" type="presParOf" srcId="{F3F5FF3D-BFE1-43D7-B0E0-07BAB346FFE0}" destId="{1857BA82-DF91-46A0-AB23-291A1042C383}" srcOrd="5" destOrd="0" presId="urn:microsoft.com/office/officeart/2005/8/layout/chevron2"/>
    <dgm:cxn modelId="{00961E9A-C066-42A6-BB0E-94F830AA2854}" type="presParOf" srcId="{F3F5FF3D-BFE1-43D7-B0E0-07BAB346FFE0}" destId="{6D88C212-599D-4E1F-9CB5-E2520ACE30E0}" srcOrd="6" destOrd="0" presId="urn:microsoft.com/office/officeart/2005/8/layout/chevron2"/>
    <dgm:cxn modelId="{DB6822F9-C4B0-47DC-98BF-32F77350F4DA}" type="presParOf" srcId="{6D88C212-599D-4E1F-9CB5-E2520ACE30E0}" destId="{719FE8F1-DF26-4E0B-89A5-6C40DD35A2BD}" srcOrd="0" destOrd="0" presId="urn:microsoft.com/office/officeart/2005/8/layout/chevron2"/>
    <dgm:cxn modelId="{DAF89291-D941-46D1-871D-D2852C04FD0A}" type="presParOf" srcId="{6D88C212-599D-4E1F-9CB5-E2520ACE30E0}" destId="{7126D790-75C6-40B6-BBD2-AB1CC53159DF}" srcOrd="1" destOrd="0" presId="urn:microsoft.com/office/officeart/2005/8/layout/chevron2"/>
    <dgm:cxn modelId="{99D4A499-FDA3-4C98-AA3A-BDD9779FF34E}" type="presParOf" srcId="{F3F5FF3D-BFE1-43D7-B0E0-07BAB346FFE0}" destId="{6F2C8D20-4E84-4162-944A-89915B4A4F8A}" srcOrd="7" destOrd="0" presId="urn:microsoft.com/office/officeart/2005/8/layout/chevron2"/>
    <dgm:cxn modelId="{48585009-8F0F-4F30-9F3D-431A8E314940}" type="presParOf" srcId="{F3F5FF3D-BFE1-43D7-B0E0-07BAB346FFE0}" destId="{37C3C6C7-9AE4-4FB9-A78C-BF5F0153A2D1}" srcOrd="8" destOrd="0" presId="urn:microsoft.com/office/officeart/2005/8/layout/chevron2"/>
    <dgm:cxn modelId="{0A489C6C-4DD0-4E30-9B4C-1CBE907D9C13}" type="presParOf" srcId="{37C3C6C7-9AE4-4FB9-A78C-BF5F0153A2D1}" destId="{293419A9-A10C-4BCB-8D3E-6B65CD38E6BA}" srcOrd="0" destOrd="0" presId="urn:microsoft.com/office/officeart/2005/8/layout/chevron2"/>
    <dgm:cxn modelId="{3B4FD6EA-CCD2-4421-BA95-24836CB97514}" type="presParOf" srcId="{37C3C6C7-9AE4-4FB9-A78C-BF5F0153A2D1}" destId="{D71F2AB5-01E6-4708-8ED5-2E1D1162B2CB}" srcOrd="1" destOrd="0" presId="urn:microsoft.com/office/officeart/2005/8/layout/chevron2"/>
    <dgm:cxn modelId="{425A8472-188C-4306-A8AB-9F9A3F72F665}" type="presParOf" srcId="{F3F5FF3D-BFE1-43D7-B0E0-07BAB346FFE0}" destId="{FA4347CA-C47E-4767-9461-B7FFC511370C}" srcOrd="9" destOrd="0" presId="urn:microsoft.com/office/officeart/2005/8/layout/chevron2"/>
    <dgm:cxn modelId="{6CB3AD9C-0AF5-4FCB-A2F0-8D34B84B64D2}" type="presParOf" srcId="{F3F5FF3D-BFE1-43D7-B0E0-07BAB346FFE0}" destId="{86BBD767-2AED-4F3F-AF4C-D854E902C106}" srcOrd="10" destOrd="0" presId="urn:microsoft.com/office/officeart/2005/8/layout/chevron2"/>
    <dgm:cxn modelId="{FFE1FC8D-8B4A-42B6-A446-399DC08DEBDD}" type="presParOf" srcId="{86BBD767-2AED-4F3F-AF4C-D854E902C106}" destId="{44BB57C2-B505-4CFB-8060-B6346B4221F2}" srcOrd="0" destOrd="0" presId="urn:microsoft.com/office/officeart/2005/8/layout/chevron2"/>
    <dgm:cxn modelId="{A5BC600A-CF1A-4672-8B5E-CB2E2A6E9022}" type="presParOf" srcId="{86BBD767-2AED-4F3F-AF4C-D854E902C106}" destId="{C457B248-A251-4D6C-80AB-AC9FE7ABDE5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BC941-44D3-4EAD-B293-C982C09CDDE3}">
      <dsp:nvSpPr>
        <dsp:cNvPr id="0" name=""/>
        <dsp:cNvSpPr/>
      </dsp:nvSpPr>
      <dsp:spPr>
        <a:xfrm>
          <a:off x="171981" y="0"/>
          <a:ext cx="1529775" cy="14101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061EDBD-C8A3-40E3-B057-6369D167EB4C}">
      <dsp:nvSpPr>
        <dsp:cNvPr id="0" name=""/>
        <dsp:cNvSpPr/>
      </dsp:nvSpPr>
      <dsp:spPr>
        <a:xfrm>
          <a:off x="1612573" y="216647"/>
          <a:ext cx="9004707" cy="4598898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tr-TR" sz="4800" b="1" kern="1200" cap="none" spc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Hobo Std" panose="020B0803040709020204" pitchFamily="34" charset="0"/>
            </a:rPr>
            <a:t>AMACI:</a:t>
          </a:r>
        </a:p>
        <a:p>
          <a:pPr lvl="0" algn="ctr" defTabSz="21336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tr-TR" sz="3000" b="1" kern="1200" dirty="0" smtClean="0">
              <a:solidFill>
                <a:srgbClr val="7030A0"/>
              </a:solidFill>
            </a:rPr>
            <a:t>Ortaöğretim öğrencileri arasındaki anlaşmazlıkların şiddet/çatışma eylemine dönmeden kendi akranları arasından seçilen arabulucu veya uzlaştırıcılar sayesinde barış ile çözülmesini sağlamaktır. </a:t>
          </a:r>
          <a:endParaRPr lang="en-US" sz="3000" b="1" kern="1200" dirty="0">
            <a:solidFill>
              <a:srgbClr val="7030A0"/>
            </a:solidFill>
          </a:endParaRPr>
        </a:p>
      </dsp:txBody>
      <dsp:txXfrm>
        <a:off x="1612573" y="216647"/>
        <a:ext cx="9004707" cy="4598898"/>
      </dsp:txXfrm>
    </dsp:sp>
    <dsp:sp modelId="{8C882B4C-0823-4D88-8403-6E6EF5DDE031}">
      <dsp:nvSpPr>
        <dsp:cNvPr id="0" name=""/>
        <dsp:cNvSpPr/>
      </dsp:nvSpPr>
      <dsp:spPr>
        <a:xfrm>
          <a:off x="2242706" y="200356"/>
          <a:ext cx="781702" cy="781904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7743F5-8CD5-4E59-88C8-4FE7D3750919}">
      <dsp:nvSpPr>
        <dsp:cNvPr id="0" name=""/>
        <dsp:cNvSpPr/>
      </dsp:nvSpPr>
      <dsp:spPr>
        <a:xfrm rot="5400000">
          <a:off x="9240079" y="185140"/>
          <a:ext cx="781904" cy="78170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2C1E23-0D6A-4129-942C-E7F8C7E7C43B}">
      <dsp:nvSpPr>
        <dsp:cNvPr id="0" name=""/>
        <dsp:cNvSpPr/>
      </dsp:nvSpPr>
      <dsp:spPr>
        <a:xfrm rot="16200000">
          <a:off x="1800912" y="3766634"/>
          <a:ext cx="781904" cy="78170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30CC59-B6EC-4A65-A1B0-5D4BD39951E5}">
      <dsp:nvSpPr>
        <dsp:cNvPr id="0" name=""/>
        <dsp:cNvSpPr/>
      </dsp:nvSpPr>
      <dsp:spPr>
        <a:xfrm rot="10800000">
          <a:off x="9815342" y="3788801"/>
          <a:ext cx="781702" cy="781904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1DE3D-F519-4FF2-A028-3AAFA62856F9}">
      <dsp:nvSpPr>
        <dsp:cNvPr id="0" name=""/>
        <dsp:cNvSpPr/>
      </dsp:nvSpPr>
      <dsp:spPr>
        <a:xfrm>
          <a:off x="0" y="1317292"/>
          <a:ext cx="9169401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BE5F07-FAC9-4252-BEC8-6EDF7BA0A284}">
      <dsp:nvSpPr>
        <dsp:cNvPr id="0" name=""/>
        <dsp:cNvSpPr/>
      </dsp:nvSpPr>
      <dsp:spPr>
        <a:xfrm>
          <a:off x="458470" y="775"/>
          <a:ext cx="8639987" cy="165599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2607" tIns="0" rIns="24260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noProof="0" dirty="0" smtClean="0"/>
            <a:t>Gençlerin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kişisel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ve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sosyal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gelişimlerinin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desteklenmesi</a:t>
          </a:r>
          <a:r>
            <a:rPr lang="en-US" sz="2800" kern="1200" dirty="0" smtClean="0"/>
            <a:t>, </a:t>
          </a:r>
          <a:r>
            <a:rPr lang="en-US" sz="2800" kern="1200" dirty="0" err="1" smtClean="0"/>
            <a:t>potansiyellerini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ortaya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çıkartabilecekleri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imkânların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sunulması</a:t>
          </a:r>
          <a:r>
            <a:rPr lang="tr-TR" sz="2800" kern="1200" dirty="0" smtClean="0"/>
            <a:t>.</a:t>
          </a:r>
          <a:endParaRPr lang="tr-TR" sz="2800" kern="1200" dirty="0"/>
        </a:p>
      </dsp:txBody>
      <dsp:txXfrm>
        <a:off x="539309" y="81614"/>
        <a:ext cx="8478309" cy="1494319"/>
      </dsp:txXfrm>
    </dsp:sp>
    <dsp:sp modelId="{5BEC7118-2E4D-417C-B6AD-9859472FAD39}">
      <dsp:nvSpPr>
        <dsp:cNvPr id="0" name=""/>
        <dsp:cNvSpPr/>
      </dsp:nvSpPr>
      <dsp:spPr>
        <a:xfrm>
          <a:off x="0" y="3337616"/>
          <a:ext cx="9169401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246306"/>
              <a:satOff val="7355"/>
              <a:lumOff val="284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E7D2E6-154E-47A7-AFD6-AC714B38F9B5}">
      <dsp:nvSpPr>
        <dsp:cNvPr id="0" name=""/>
        <dsp:cNvSpPr/>
      </dsp:nvSpPr>
      <dsp:spPr>
        <a:xfrm>
          <a:off x="458470" y="2021092"/>
          <a:ext cx="8639987" cy="1656003"/>
        </a:xfrm>
        <a:prstGeom prst="roundRect">
          <a:avLst/>
        </a:prstGeom>
        <a:solidFill>
          <a:schemeClr val="bg2">
            <a:lumMod val="1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2607" tIns="0" rIns="24260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Ortak paydada çalışmaları için gençlerin teşvik edilmesi</a:t>
          </a:r>
          <a:r>
            <a:rPr lang="tr-TR" sz="2800" b="1" kern="1200" dirty="0" smtClean="0">
              <a:effectLst/>
              <a:latin typeface="Adobe Garamond Pro" panose="02020502060506020403" pitchFamily="18" charset="-94"/>
            </a:rPr>
            <a:t>.</a:t>
          </a:r>
          <a:endParaRPr lang="tr-TR" sz="2800" b="1" kern="1200" dirty="0">
            <a:effectLst/>
            <a:latin typeface="Adobe Garamond Pro" panose="02020502060506020403" pitchFamily="18" charset="-94"/>
          </a:endParaRPr>
        </a:p>
      </dsp:txBody>
      <dsp:txXfrm>
        <a:off x="539309" y="2101931"/>
        <a:ext cx="8478309" cy="1494325"/>
      </dsp:txXfrm>
    </dsp:sp>
    <dsp:sp modelId="{B05C3607-1934-4556-9C57-8729748FB58A}">
      <dsp:nvSpPr>
        <dsp:cNvPr id="0" name=""/>
        <dsp:cNvSpPr/>
      </dsp:nvSpPr>
      <dsp:spPr>
        <a:xfrm>
          <a:off x="0" y="5357933"/>
          <a:ext cx="9169401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492612"/>
              <a:satOff val="14709"/>
              <a:lumOff val="568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88E8DC-43DF-4A68-8500-9E237703514B}">
      <dsp:nvSpPr>
        <dsp:cNvPr id="0" name=""/>
        <dsp:cNvSpPr/>
      </dsp:nvSpPr>
      <dsp:spPr>
        <a:xfrm>
          <a:off x="442671" y="4056353"/>
          <a:ext cx="8639987" cy="1655997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2607" tIns="0" rIns="24260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Demokratik yaşama gençlerin katılımının teşvik edilmesi, aktif vatandaşlık ile ilgili farkındalıklarının teşvik edilmesidir</a:t>
          </a:r>
          <a:endParaRPr lang="tr-TR" sz="2800" b="1" kern="1200" dirty="0">
            <a:effectLst/>
            <a:latin typeface="Adobe Garamond Pro" panose="02020502060506020403" pitchFamily="18" charset="-94"/>
          </a:endParaRPr>
        </a:p>
      </dsp:txBody>
      <dsp:txXfrm>
        <a:off x="523510" y="4137192"/>
        <a:ext cx="8478309" cy="14943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47CEB-7D0D-4D68-BFAD-C41DE5F938CF}">
      <dsp:nvSpPr>
        <dsp:cNvPr id="0" name=""/>
        <dsp:cNvSpPr/>
      </dsp:nvSpPr>
      <dsp:spPr>
        <a:xfrm rot="5400000">
          <a:off x="-98899" y="52501"/>
          <a:ext cx="992516" cy="89467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/>
            <a:t>KOORDİNATÖR</a:t>
          </a:r>
          <a:endParaRPr lang="tr-TR" sz="800" kern="1200" dirty="0"/>
        </a:p>
      </dsp:txBody>
      <dsp:txXfrm rot="-5400000">
        <a:off x="-49976" y="450915"/>
        <a:ext cx="894671" cy="97845"/>
      </dsp:txXfrm>
    </dsp:sp>
    <dsp:sp modelId="{889D4774-EE04-4BD3-969F-599ABA02A541}">
      <dsp:nvSpPr>
        <dsp:cNvPr id="0" name=""/>
        <dsp:cNvSpPr/>
      </dsp:nvSpPr>
      <dsp:spPr>
        <a:xfrm rot="5400000">
          <a:off x="6539884" y="-5791565"/>
          <a:ext cx="645135" cy="122354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700" b="1" kern="1200" dirty="0" smtClean="0">
              <a:solidFill>
                <a:schemeClr val="tx1"/>
              </a:solidFill>
              <a:latin typeface="Bahnschrift" panose="020B0502040204020203" pitchFamily="34" charset="0"/>
            </a:rPr>
            <a:t>ALTINDAĞ İLÇE MİLLİ EĞİTİM MÜDÜRLÜĞÜ </a:t>
          </a:r>
          <a:r>
            <a:rPr lang="tr-TR" sz="2700" b="1" kern="1200" dirty="0" smtClean="0">
              <a:solidFill>
                <a:srgbClr val="00B050"/>
              </a:solidFill>
              <a:latin typeface="Bahnschrift" panose="020B0502040204020203" pitchFamily="34" charset="0"/>
            </a:rPr>
            <a:t>(Koordinatör</a:t>
          </a:r>
          <a:r>
            <a:rPr lang="tr-TR" sz="2700" b="1" kern="1200" dirty="0" smtClean="0">
              <a:solidFill>
                <a:srgbClr val="00B050"/>
              </a:solidFill>
              <a:latin typeface="Bahnschrift" panose="020B0502040204020203" pitchFamily="34" charset="0"/>
            </a:rPr>
            <a:t>)</a:t>
          </a:r>
          <a:endParaRPr lang="tr-TR" sz="2700" b="1" kern="1200" dirty="0">
            <a:solidFill>
              <a:srgbClr val="00B050"/>
            </a:solidFill>
            <a:latin typeface="Bahnschrift" panose="020B0502040204020203" pitchFamily="34" charset="0"/>
          </a:endParaRPr>
        </a:p>
      </dsp:txBody>
      <dsp:txXfrm rot="-5400000">
        <a:off x="744740" y="35072"/>
        <a:ext cx="12203932" cy="582149"/>
      </dsp:txXfrm>
    </dsp:sp>
    <dsp:sp modelId="{6024AF44-28AB-40D3-871C-BD6FD1EDAEBC}">
      <dsp:nvSpPr>
        <dsp:cNvPr id="0" name=""/>
        <dsp:cNvSpPr/>
      </dsp:nvSpPr>
      <dsp:spPr>
        <a:xfrm rot="5400000">
          <a:off x="-164137" y="1013179"/>
          <a:ext cx="992516" cy="764195"/>
        </a:xfrm>
        <a:prstGeom prst="chevron">
          <a:avLst/>
        </a:prstGeom>
        <a:solidFill>
          <a:schemeClr val="accent5">
            <a:hueOff val="961627"/>
            <a:satOff val="-1953"/>
            <a:lumOff val="1255"/>
            <a:alphaOff val="0"/>
          </a:schemeClr>
        </a:solidFill>
        <a:ln w="9525" cap="rnd" cmpd="sng" algn="ctr">
          <a:solidFill>
            <a:schemeClr val="accent5">
              <a:hueOff val="961627"/>
              <a:satOff val="-1953"/>
              <a:lumOff val="1255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 dirty="0"/>
        </a:p>
      </dsp:txBody>
      <dsp:txXfrm rot="-5400000">
        <a:off x="-49976" y="1281117"/>
        <a:ext cx="764195" cy="228321"/>
      </dsp:txXfrm>
    </dsp:sp>
    <dsp:sp modelId="{209ACF4B-07B5-4355-81BE-5524B30DC062}">
      <dsp:nvSpPr>
        <dsp:cNvPr id="0" name=""/>
        <dsp:cNvSpPr/>
      </dsp:nvSpPr>
      <dsp:spPr>
        <a:xfrm rot="5400000">
          <a:off x="6474645" y="-4896125"/>
          <a:ext cx="645135" cy="122354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961627"/>
              <a:satOff val="-1953"/>
              <a:lumOff val="1255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700" b="1" kern="1200" dirty="0" smtClean="0">
              <a:latin typeface="Bahnschrift" panose="020B0502040204020203" pitchFamily="34" charset="0"/>
            </a:rPr>
            <a:t>BOLU ABANT IZZET BAYSAL UNIVERSITESI/ </a:t>
          </a:r>
          <a:r>
            <a:rPr lang="tr-TR" sz="2700" b="1" kern="1200" dirty="0" err="1" smtClean="0">
              <a:latin typeface="Bahnschrift" panose="020B0502040204020203" pitchFamily="34" charset="0"/>
            </a:rPr>
            <a:t>Turkey</a:t>
          </a:r>
          <a:endParaRPr lang="tr-TR" sz="2700" b="1" kern="1200" dirty="0">
            <a:latin typeface="Bahnschrift" panose="020B0502040204020203" pitchFamily="34" charset="0"/>
          </a:endParaRPr>
        </a:p>
      </dsp:txBody>
      <dsp:txXfrm rot="-5400000">
        <a:off x="679501" y="930512"/>
        <a:ext cx="12203932" cy="582149"/>
      </dsp:txXfrm>
    </dsp:sp>
    <dsp:sp modelId="{D1A34FA8-F5CC-48F8-BB02-DB5023FE30E8}">
      <dsp:nvSpPr>
        <dsp:cNvPr id="0" name=""/>
        <dsp:cNvSpPr/>
      </dsp:nvSpPr>
      <dsp:spPr>
        <a:xfrm rot="5400000">
          <a:off x="-198855" y="1943337"/>
          <a:ext cx="992516" cy="694761"/>
        </a:xfrm>
        <a:prstGeom prst="chevron">
          <a:avLst/>
        </a:prstGeom>
        <a:solidFill>
          <a:schemeClr val="accent5">
            <a:hueOff val="1923253"/>
            <a:satOff val="-3906"/>
            <a:lumOff val="2510"/>
            <a:alphaOff val="0"/>
          </a:schemeClr>
        </a:solidFill>
        <a:ln w="9525" cap="rnd" cmpd="sng" algn="ctr">
          <a:solidFill>
            <a:schemeClr val="accent5">
              <a:hueOff val="1923253"/>
              <a:satOff val="-3906"/>
              <a:lumOff val="251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900" kern="1200" dirty="0"/>
        </a:p>
      </dsp:txBody>
      <dsp:txXfrm rot="-5400000">
        <a:off x="-49977" y="2141841"/>
        <a:ext cx="694761" cy="297755"/>
      </dsp:txXfrm>
    </dsp:sp>
    <dsp:sp modelId="{0D828B6F-3470-4069-9964-2A025B7EE23E}">
      <dsp:nvSpPr>
        <dsp:cNvPr id="0" name=""/>
        <dsp:cNvSpPr/>
      </dsp:nvSpPr>
      <dsp:spPr>
        <a:xfrm rot="5400000">
          <a:off x="6439928" y="-4000684"/>
          <a:ext cx="645135" cy="122354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1923253"/>
              <a:satOff val="-3906"/>
              <a:lumOff val="251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b="1" kern="1200" dirty="0" smtClean="0">
              <a:latin typeface="Bahnschrift" panose="020B0502040204020203" pitchFamily="34" charset="0"/>
            </a:rPr>
            <a:t>DEZAVANTAJLI GRUPLARI ANLAMA VE SOSYAL DESTEK DERNEĞİ (DEGDER)/ </a:t>
          </a:r>
          <a:r>
            <a:rPr lang="tr-TR" sz="2800" b="1" kern="1200" dirty="0" err="1" smtClean="0">
              <a:latin typeface="Bahnschrift" panose="020B0502040204020203" pitchFamily="34" charset="0"/>
            </a:rPr>
            <a:t>Turkey</a:t>
          </a:r>
          <a:endParaRPr lang="tr-TR" sz="2800" b="1" kern="1200" dirty="0">
            <a:latin typeface="Bahnschrift" panose="020B0502040204020203" pitchFamily="34" charset="0"/>
          </a:endParaRPr>
        </a:p>
      </dsp:txBody>
      <dsp:txXfrm rot="-5400000">
        <a:off x="644784" y="1825953"/>
        <a:ext cx="12203932" cy="582149"/>
      </dsp:txXfrm>
    </dsp:sp>
    <dsp:sp modelId="{719FE8F1-DF26-4E0B-89A5-6C40DD35A2BD}">
      <dsp:nvSpPr>
        <dsp:cNvPr id="0" name=""/>
        <dsp:cNvSpPr/>
      </dsp:nvSpPr>
      <dsp:spPr>
        <a:xfrm rot="5400000">
          <a:off x="-198855" y="2838778"/>
          <a:ext cx="992516" cy="694761"/>
        </a:xfrm>
        <a:prstGeom prst="chevron">
          <a:avLst/>
        </a:prstGeom>
        <a:solidFill>
          <a:schemeClr val="accent5">
            <a:hueOff val="2884880"/>
            <a:satOff val="-5858"/>
            <a:lumOff val="3765"/>
            <a:alphaOff val="0"/>
          </a:schemeClr>
        </a:solidFill>
        <a:ln w="9525" cap="rnd" cmpd="sng" algn="ctr">
          <a:solidFill>
            <a:schemeClr val="accent5">
              <a:hueOff val="2884880"/>
              <a:satOff val="-5858"/>
              <a:lumOff val="3765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b="1" kern="1200" dirty="0">
            <a:latin typeface="Bahnschrift" panose="020B0502040204020203" pitchFamily="34" charset="0"/>
          </a:endParaRPr>
        </a:p>
      </dsp:txBody>
      <dsp:txXfrm rot="-5400000">
        <a:off x="-49977" y="3037282"/>
        <a:ext cx="694761" cy="297755"/>
      </dsp:txXfrm>
    </dsp:sp>
    <dsp:sp modelId="{7126D790-75C6-40B6-BBD2-AB1CC53159DF}">
      <dsp:nvSpPr>
        <dsp:cNvPr id="0" name=""/>
        <dsp:cNvSpPr/>
      </dsp:nvSpPr>
      <dsp:spPr>
        <a:xfrm rot="5400000">
          <a:off x="6439928" y="-3105244"/>
          <a:ext cx="645135" cy="122354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2884880"/>
              <a:satOff val="-5858"/>
              <a:lumOff val="3765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b="1" kern="1200" dirty="0" smtClean="0">
              <a:latin typeface="Bahnschrift" panose="020B0502040204020203" pitchFamily="34" charset="0"/>
            </a:rPr>
            <a:t>ITT LEONARDO DA VINCI/ </a:t>
          </a:r>
          <a:r>
            <a:rPr lang="tr-TR" sz="2800" b="1" kern="1200" dirty="0" err="1" smtClean="0">
              <a:latin typeface="Bahnschrift" panose="020B0502040204020203" pitchFamily="34" charset="0"/>
            </a:rPr>
            <a:t>Italy</a:t>
          </a:r>
          <a:endParaRPr lang="tr-TR" sz="2800" b="1" kern="1200" dirty="0">
            <a:latin typeface="Bahnschrift" panose="020B0502040204020203" pitchFamily="34" charset="0"/>
          </a:endParaRPr>
        </a:p>
      </dsp:txBody>
      <dsp:txXfrm rot="-5400000">
        <a:off x="644784" y="2721393"/>
        <a:ext cx="12203932" cy="582149"/>
      </dsp:txXfrm>
    </dsp:sp>
    <dsp:sp modelId="{293419A9-A10C-4BCB-8D3E-6B65CD38E6BA}">
      <dsp:nvSpPr>
        <dsp:cNvPr id="0" name=""/>
        <dsp:cNvSpPr/>
      </dsp:nvSpPr>
      <dsp:spPr>
        <a:xfrm rot="5400000">
          <a:off x="-198855" y="3734218"/>
          <a:ext cx="992516" cy="694761"/>
        </a:xfrm>
        <a:prstGeom prst="chevron">
          <a:avLst/>
        </a:prstGeom>
        <a:solidFill>
          <a:schemeClr val="accent5">
            <a:hueOff val="3846506"/>
            <a:satOff val="-7811"/>
            <a:lumOff val="5020"/>
            <a:alphaOff val="0"/>
          </a:schemeClr>
        </a:solidFill>
        <a:ln w="9525" cap="rnd" cmpd="sng" algn="ctr">
          <a:solidFill>
            <a:schemeClr val="accent5">
              <a:hueOff val="3846506"/>
              <a:satOff val="-7811"/>
              <a:lumOff val="502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900" kern="1200" dirty="0"/>
        </a:p>
      </dsp:txBody>
      <dsp:txXfrm rot="-5400000">
        <a:off x="-49977" y="3932722"/>
        <a:ext cx="694761" cy="297755"/>
      </dsp:txXfrm>
    </dsp:sp>
    <dsp:sp modelId="{D71F2AB5-01E6-4708-8ED5-2E1D1162B2CB}">
      <dsp:nvSpPr>
        <dsp:cNvPr id="0" name=""/>
        <dsp:cNvSpPr/>
      </dsp:nvSpPr>
      <dsp:spPr>
        <a:xfrm rot="5400000">
          <a:off x="6439928" y="-2209804"/>
          <a:ext cx="645135" cy="122354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3846506"/>
              <a:satOff val="-7811"/>
              <a:lumOff val="502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 smtClean="0">
              <a:latin typeface="Bahnschrift" panose="020B0502040204020203" pitchFamily="34" charset="0"/>
            </a:rPr>
            <a:t>UNIVERZA V MARIBORU/</a:t>
          </a:r>
          <a:r>
            <a:rPr lang="tr-TR" sz="3200" b="1" kern="1200" dirty="0" smtClean="0">
              <a:latin typeface="Bahnschrift" panose="020B0502040204020203" pitchFamily="34" charset="0"/>
            </a:rPr>
            <a:t> </a:t>
          </a:r>
          <a:r>
            <a:rPr lang="tr-TR" sz="3200" b="1" kern="1200" dirty="0" err="1" smtClean="0">
              <a:latin typeface="Bahnschrift" panose="020B0502040204020203" pitchFamily="34" charset="0"/>
            </a:rPr>
            <a:t>Sloveny</a:t>
          </a:r>
          <a:r>
            <a:rPr lang="en-US" sz="3200" b="1" kern="1200" dirty="0" smtClean="0">
              <a:latin typeface="Bahnschrift" panose="020B0502040204020203" pitchFamily="34" charset="0"/>
            </a:rPr>
            <a:t>a</a:t>
          </a:r>
          <a:endParaRPr lang="tr-TR" sz="3200" b="1" kern="1200" dirty="0">
            <a:latin typeface="Bahnschrift" panose="020B0502040204020203" pitchFamily="34" charset="0"/>
          </a:endParaRPr>
        </a:p>
      </dsp:txBody>
      <dsp:txXfrm rot="-5400000">
        <a:off x="644784" y="3616833"/>
        <a:ext cx="12203932" cy="582149"/>
      </dsp:txXfrm>
    </dsp:sp>
    <dsp:sp modelId="{44BB57C2-B505-4CFB-8060-B6346B4221F2}">
      <dsp:nvSpPr>
        <dsp:cNvPr id="0" name=""/>
        <dsp:cNvSpPr/>
      </dsp:nvSpPr>
      <dsp:spPr>
        <a:xfrm rot="5400000">
          <a:off x="-198855" y="4629659"/>
          <a:ext cx="992516" cy="694761"/>
        </a:xfrm>
        <a:prstGeom prst="chevron">
          <a:avLst/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 w="9525" cap="rnd" cmpd="sng" algn="ctr">
          <a:solidFill>
            <a:schemeClr val="accent5">
              <a:hueOff val="4808133"/>
              <a:satOff val="-9764"/>
              <a:lumOff val="6275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900" kern="1200" dirty="0"/>
        </a:p>
      </dsp:txBody>
      <dsp:txXfrm rot="-5400000">
        <a:off x="-49977" y="4828163"/>
        <a:ext cx="694761" cy="297755"/>
      </dsp:txXfrm>
    </dsp:sp>
    <dsp:sp modelId="{C457B248-A251-4D6C-80AB-AC9FE7ABDE51}">
      <dsp:nvSpPr>
        <dsp:cNvPr id="0" name=""/>
        <dsp:cNvSpPr/>
      </dsp:nvSpPr>
      <dsp:spPr>
        <a:xfrm rot="5400000">
          <a:off x="6439928" y="-1314363"/>
          <a:ext cx="645135" cy="122354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4808133"/>
              <a:satOff val="-9764"/>
              <a:lumOff val="6275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200" b="1" kern="1200" dirty="0" smtClean="0">
              <a:latin typeface="Bahnschrift" panose="020B0502040204020203" pitchFamily="34" charset="0"/>
            </a:rPr>
            <a:t>AUSTRIAN ASSOCIATION OF INCLUSIVE SOCIETY (AIS) </a:t>
          </a:r>
          <a:r>
            <a:rPr lang="en-US" sz="3200" b="1" kern="1200" dirty="0" smtClean="0">
              <a:latin typeface="Bahnschrift" panose="020B0502040204020203" pitchFamily="34" charset="0"/>
            </a:rPr>
            <a:t>/</a:t>
          </a:r>
          <a:r>
            <a:rPr lang="tr-TR" sz="3200" b="1" kern="1200" dirty="0" smtClean="0">
              <a:latin typeface="Bahnschrift" panose="020B0502040204020203" pitchFamily="34" charset="0"/>
            </a:rPr>
            <a:t> </a:t>
          </a:r>
          <a:r>
            <a:rPr lang="tr-TR" sz="3200" b="1" kern="1200" dirty="0" err="1" smtClean="0">
              <a:latin typeface="Bahnschrift" panose="020B0502040204020203" pitchFamily="34" charset="0"/>
            </a:rPr>
            <a:t>Austria</a:t>
          </a:r>
          <a:endParaRPr lang="tr-TR" sz="3200" b="1" kern="1200" dirty="0">
            <a:latin typeface="Bahnschrift" panose="020B0502040204020203" pitchFamily="34" charset="0"/>
          </a:endParaRPr>
        </a:p>
      </dsp:txBody>
      <dsp:txXfrm rot="-5400000">
        <a:off x="644784" y="4512274"/>
        <a:ext cx="12203932" cy="582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F4A44-40D8-452A-8F22-4DA77B37907E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8AEDD-33C8-4940-9AD4-895C86C62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3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>
                <a:solidFill>
                  <a:prstClr val="black"/>
                </a:solidFill>
                <a:latin typeface="Cambria"/>
              </a:rPr>
              <a:pPr/>
              <a:t>4</a:t>
            </a:fld>
            <a:endParaRPr lang="en-US">
              <a:solidFill>
                <a:prstClr val="black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15651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Resim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30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3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CFAD-47A2-4208-B177-AF9DB26EA907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AF12EB1-EB99-4AD3-ACDD-0DA7EF60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0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CFAD-47A2-4208-B177-AF9DB26EA907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AF12EB1-EB99-4AD3-ACDD-0DA7EF609C7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6659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CFAD-47A2-4208-B177-AF9DB26EA907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F12EB1-EB99-4AD3-ACDD-0DA7EF60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2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CFAD-47A2-4208-B177-AF9DB26EA907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F12EB1-EB99-4AD3-ACDD-0DA7EF609C7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8670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CFAD-47A2-4208-B177-AF9DB26EA907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F12EB1-EB99-4AD3-ACDD-0DA7EF60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81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CFAD-47A2-4208-B177-AF9DB26EA907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2EB1-EB99-4AD3-ACDD-0DA7EF60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80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CFAD-47A2-4208-B177-AF9DB26EA907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2EB1-EB99-4AD3-ACDD-0DA7EF60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8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CFAD-47A2-4208-B177-AF9DB26EA907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2EB1-EB99-4AD3-ACDD-0DA7EF60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5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7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CFAD-47A2-4208-B177-AF9DB26EA907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AF12EB1-EB99-4AD3-ACDD-0DA7EF60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4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CFAD-47A2-4208-B177-AF9DB26EA907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AF12EB1-EB99-4AD3-ACDD-0DA7EF60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9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CFAD-47A2-4208-B177-AF9DB26EA907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2EB1-EB99-4AD3-ACDD-0DA7EF60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8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CFAD-47A2-4208-B177-AF9DB26EA907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2EB1-EB99-4AD3-ACDD-0DA7EF60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9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CFAD-47A2-4208-B177-AF9DB26EA907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12EB1-EB99-4AD3-ACDD-0DA7EF60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09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CFAD-47A2-4208-B177-AF9DB26EA907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F12EB1-EB99-4AD3-ACDD-0DA7EF60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6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FCFAD-47A2-4208-B177-AF9DB26EA907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AF12EB1-EB99-4AD3-ACDD-0DA7EF60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0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6" r:id="rId1"/>
    <p:sldLayoutId id="2147484407" r:id="rId2"/>
    <p:sldLayoutId id="2147484408" r:id="rId3"/>
    <p:sldLayoutId id="2147484409" r:id="rId4"/>
    <p:sldLayoutId id="2147484410" r:id="rId5"/>
    <p:sldLayoutId id="2147484411" r:id="rId6"/>
    <p:sldLayoutId id="2147484412" r:id="rId7"/>
    <p:sldLayoutId id="2147484413" r:id="rId8"/>
    <p:sldLayoutId id="2147484414" r:id="rId9"/>
    <p:sldLayoutId id="2147484415" r:id="rId10"/>
    <p:sldLayoutId id="2147484416" r:id="rId11"/>
    <p:sldLayoutId id="2147484417" r:id="rId12"/>
    <p:sldLayoutId id="2147484418" r:id="rId13"/>
    <p:sldLayoutId id="2147484419" r:id="rId14"/>
    <p:sldLayoutId id="2147484420" r:id="rId15"/>
    <p:sldLayoutId id="2147484421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 bwMode="auto">
          <a:xfrm>
            <a:off x="0" y="5038726"/>
            <a:ext cx="12192000" cy="1819274"/>
          </a:xfrm>
          <a:prstGeom prst="rect">
            <a:avLst/>
          </a:prstGeom>
          <a:gradFill flip="none"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Yuvarlatılmış Dikdörtgen 5"/>
          <p:cNvSpPr/>
          <p:nvPr/>
        </p:nvSpPr>
        <p:spPr bwMode="auto">
          <a:xfrm>
            <a:off x="1593268" y="2352675"/>
            <a:ext cx="10151057" cy="2076449"/>
          </a:xfrm>
          <a:prstGeom prst="roundRect">
            <a:avLst>
              <a:gd name="adj" fmla="val 37255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00B0F0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 smtClean="0">
                <a:solidFill>
                  <a:srgbClr val="002060"/>
                </a:solidFill>
                <a:latin typeface="AR DESTINE" panose="02000000000000000000" pitchFamily="2" charset="0"/>
                <a:ea typeface="Adobe Gothic Std B" panose="020B0800000000000000" pitchFamily="34" charset="-128"/>
              </a:rPr>
              <a:t>MEdiators</a:t>
            </a:r>
            <a:r>
              <a:rPr lang="en-US" sz="4400" b="1" dirty="0" smtClean="0">
                <a:solidFill>
                  <a:srgbClr val="002060"/>
                </a:solidFill>
                <a:latin typeface="AR DESTINE" panose="02000000000000000000" pitchFamily="2" charset="0"/>
                <a:ea typeface="Adobe Gothic Std B" panose="020B0800000000000000" pitchFamily="34" charset="-128"/>
              </a:rPr>
              <a:t> and </a:t>
            </a:r>
            <a:endParaRPr lang="tr-TR" sz="4400" b="1" dirty="0" smtClean="0">
              <a:solidFill>
                <a:srgbClr val="002060"/>
              </a:solidFill>
              <a:latin typeface="AR DESTINE" panose="02000000000000000000" pitchFamily="2" charset="0"/>
              <a:ea typeface="Adobe Gothic Std B" panose="020B0800000000000000" pitchFamily="34" charset="-128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2060"/>
                </a:solidFill>
                <a:latin typeface="AR DESTINE" panose="02000000000000000000" pitchFamily="2" charset="0"/>
                <a:ea typeface="Adobe Gothic Std B" panose="020B0800000000000000" pitchFamily="34" charset="-128"/>
              </a:rPr>
              <a:t>Peacemakers against </a:t>
            </a:r>
            <a:endParaRPr lang="tr-TR" sz="4400" b="1" dirty="0" smtClean="0">
              <a:solidFill>
                <a:srgbClr val="002060"/>
              </a:solidFill>
              <a:latin typeface="AR DESTINE" panose="02000000000000000000" pitchFamily="2" charset="0"/>
              <a:ea typeface="Adobe Gothic Std B" panose="020B0800000000000000" pitchFamily="34" charset="-128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 smtClean="0">
                <a:solidFill>
                  <a:srgbClr val="002060"/>
                </a:solidFill>
                <a:latin typeface="AR DESTINE" panose="02000000000000000000" pitchFamily="2" charset="0"/>
                <a:ea typeface="Adobe Gothic Std B" panose="020B0800000000000000" pitchFamily="34" charset="-128"/>
              </a:rPr>
              <a:t>PEer</a:t>
            </a:r>
            <a:r>
              <a:rPr lang="en-US" sz="4400" b="1" dirty="0" smtClean="0">
                <a:solidFill>
                  <a:srgbClr val="002060"/>
                </a:solidFill>
                <a:latin typeface="AR DESTINE" panose="02000000000000000000" pitchFamily="2" charset="0"/>
                <a:ea typeface="Adobe Gothic Std B" panose="020B0800000000000000" pitchFamily="34" charset="-128"/>
              </a:rPr>
              <a:t> Victimization-</a:t>
            </a:r>
            <a:r>
              <a:rPr lang="en-US" sz="4400" b="1" dirty="0" smtClean="0">
                <a:solidFill>
                  <a:srgbClr val="FF0000"/>
                </a:solidFill>
                <a:latin typeface="Cooper Std Black" panose="0208090304030B020404" pitchFamily="18" charset="0"/>
                <a:ea typeface="Adobe Gothic Std B" panose="020B0800000000000000" pitchFamily="34" charset="-128"/>
              </a:rPr>
              <a:t>MEPEV</a:t>
            </a:r>
            <a:r>
              <a:rPr lang="en-US" sz="4400" b="1" dirty="0" smtClean="0">
                <a:solidFill>
                  <a:srgbClr val="002060"/>
                </a:solidFill>
                <a:latin typeface="AR DESTINE" panose="02000000000000000000" pitchFamily="2" charset="0"/>
                <a:ea typeface="Adobe Gothic Std B" panose="020B0800000000000000" pitchFamily="34" charset="-128"/>
              </a:rPr>
              <a:t> </a:t>
            </a:r>
            <a:endParaRPr lang="tr-TR" sz="4400" b="1" dirty="0" smtClean="0">
              <a:solidFill>
                <a:srgbClr val="002060"/>
              </a:solidFill>
              <a:latin typeface="AR DESTINE" panose="02000000000000000000" pitchFamily="2" charset="0"/>
              <a:ea typeface="Adobe Gothic Std B" panose="020B0800000000000000" pitchFamily="34" charset="-128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341" y="5882731"/>
            <a:ext cx="1786078" cy="93695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764" y="5838629"/>
            <a:ext cx="1819746" cy="99940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KICK-OFF </a:t>
            </a:r>
            <a:r>
              <a:rPr lang="tr-TR" b="1" dirty="0" smtClean="0"/>
              <a:t>MEETING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7-8 JANUARY 2020 - ANKARA</a:t>
            </a:r>
            <a:endParaRPr lang="en-US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81" y="5614778"/>
            <a:ext cx="1204912" cy="1204912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9541" y="5882731"/>
            <a:ext cx="4322460" cy="97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6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65786" y="769938"/>
            <a:ext cx="10388097" cy="715962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7030A0"/>
                </a:solidFill>
                <a:latin typeface="Franklin Gothic Medium Cond" panose="020B0606030402020204" pitchFamily="34" charset="0"/>
              </a:rPr>
              <a:t>3- </a:t>
            </a:r>
            <a:r>
              <a:rPr lang="tr-TR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Arabuluculuk / Uzlaştırıcı El </a:t>
            </a:r>
            <a:r>
              <a:rPr lang="tr-TR" b="1" dirty="0" smtClean="0">
                <a:solidFill>
                  <a:srgbClr val="7030A0"/>
                </a:solidFill>
                <a:latin typeface="Franklin Gothic Medium Cond" panose="020B0606030402020204" pitchFamily="34" charset="0"/>
              </a:rPr>
              <a:t>Kitabı-</a:t>
            </a:r>
            <a:r>
              <a:rPr lang="tr-TR" b="1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ITT LEONARDO DA </a:t>
            </a:r>
            <a:r>
              <a:rPr lang="tr-TR" b="1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VINCI </a:t>
            </a:r>
            <a:r>
              <a:rPr lang="tr-TR" sz="3600" b="1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(lider)</a:t>
            </a:r>
            <a:endParaRPr lang="en-US" sz="3600" b="1" dirty="0">
              <a:solidFill>
                <a:srgbClr val="7030A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9777" y="1582819"/>
            <a:ext cx="7514378" cy="4663196"/>
          </a:xfrm>
        </p:spPr>
        <p:txBody>
          <a:bodyPr>
            <a:normAutofit/>
          </a:bodyPr>
          <a:lstStyle/>
          <a:p>
            <a:pPr algn="just"/>
            <a:r>
              <a:rPr lang="tr-TR" sz="3000" b="1" dirty="0">
                <a:latin typeface="Bahnschrift Light SemiCondensed" panose="020B0502040204020203" pitchFamily="34" charset="0"/>
              </a:rPr>
              <a:t>İki ayrı el kitabı hazırlanacaktır. Biri öğrenci kitabı diğeri de eğitici el kitabı olacaktır</a:t>
            </a:r>
            <a:r>
              <a:rPr lang="tr-TR" sz="3000" b="1" dirty="0" smtClean="0">
                <a:latin typeface="Bahnschrift Light SemiCondensed" panose="020B0502040204020203" pitchFamily="34" charset="0"/>
              </a:rPr>
              <a:t>. </a:t>
            </a:r>
            <a:endParaRPr lang="tr-TR" sz="3000" b="1" dirty="0" smtClean="0">
              <a:latin typeface="Bahnschrift Light SemiCondensed" panose="020B0502040204020203" pitchFamily="34" charset="0"/>
            </a:endParaRPr>
          </a:p>
        </p:txBody>
      </p:sp>
      <p:sp>
        <p:nvSpPr>
          <p:cNvPr id="6" name="Unvan 3"/>
          <p:cNvSpPr txBox="1">
            <a:spLocks/>
          </p:cNvSpPr>
          <p:nvPr/>
        </p:nvSpPr>
        <p:spPr bwMode="auto">
          <a:xfrm>
            <a:off x="838200" y="77789"/>
            <a:ext cx="10515600" cy="692149"/>
          </a:xfrm>
          <a:prstGeom prst="roundRect">
            <a:avLst>
              <a:gd name="adj" fmla="val 33671"/>
            </a:avLst>
          </a:prstGeom>
          <a:solidFill>
            <a:schemeClr val="accent3">
              <a:lumMod val="65000"/>
              <a:alpha val="3098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tr-TR" sz="4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PROJE </a:t>
            </a:r>
            <a:r>
              <a:rPr lang="tr-TR" sz="4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ÇIKTILARI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9881" y="4414664"/>
            <a:ext cx="2061172" cy="244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6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64778" y="769938"/>
            <a:ext cx="9987031" cy="1154820"/>
          </a:xfrm>
        </p:spPr>
        <p:txBody>
          <a:bodyPr>
            <a:normAutofit fontScale="90000"/>
          </a:bodyPr>
          <a:lstStyle/>
          <a:p>
            <a:r>
              <a:rPr lang="tr-TR" sz="4000" b="1" dirty="0" smtClean="0">
                <a:solidFill>
                  <a:srgbClr val="7030A0"/>
                </a:solidFill>
                <a:latin typeface="Franklin Gothic Medium Cond" panose="020B0606030402020204" pitchFamily="34" charset="0"/>
              </a:rPr>
              <a:t>4- Eğitim Modüllerinin Uygulanması- </a:t>
            </a:r>
            <a:r>
              <a:rPr lang="tr-TR" sz="4000" b="1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Altindag </a:t>
            </a:r>
            <a:r>
              <a:rPr lang="tr-TR" sz="4000" b="1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İlçe Milli Eğitim Müdürlüğü. </a:t>
            </a:r>
            <a:r>
              <a:rPr lang="tr-TR" sz="4000" b="1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(Lider)</a:t>
            </a:r>
            <a:endParaRPr lang="en-US" sz="4000" b="1" dirty="0">
              <a:solidFill>
                <a:srgbClr val="7030A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6459" y="1971794"/>
            <a:ext cx="9985973" cy="4201923"/>
          </a:xfrm>
        </p:spPr>
        <p:txBody>
          <a:bodyPr>
            <a:noAutofit/>
          </a:bodyPr>
          <a:lstStyle/>
          <a:p>
            <a:r>
              <a:rPr lang="tr-TR" sz="2800" b="1" dirty="0">
                <a:latin typeface="Bahnschrift Light SemiCondensed" panose="020B0502040204020203" pitchFamily="34" charset="0"/>
              </a:rPr>
              <a:t>Verilecek olan eğitici eğitimleri ve akran arabuluculuğu öğrenci eğitimleri en az 20 saatlik eğitim programı şeklinde olacaktır. </a:t>
            </a:r>
            <a:endParaRPr lang="tr-TR" sz="2800" b="1" dirty="0" smtClean="0">
              <a:latin typeface="Bahnschrift Light SemiCondensed" panose="020B0502040204020203" pitchFamily="34" charset="0"/>
            </a:endParaRPr>
          </a:p>
          <a:p>
            <a:r>
              <a:rPr lang="tr-TR" sz="2800" b="1" dirty="0" smtClean="0">
                <a:latin typeface="Bahnschrift Light SemiCondensed" panose="020B0502040204020203" pitchFamily="34" charset="0"/>
              </a:rPr>
              <a:t>Türkiye’den </a:t>
            </a:r>
            <a:r>
              <a:rPr lang="tr-TR" sz="2800" b="1" dirty="0">
                <a:latin typeface="Bahnschrift Light SemiCondensed" panose="020B0502040204020203" pitchFamily="34" charset="0"/>
              </a:rPr>
              <a:t>toplam 20 eğitici/</a:t>
            </a:r>
            <a:r>
              <a:rPr lang="tr-TR" sz="2800" b="1" dirty="0" err="1">
                <a:latin typeface="Bahnschrift Light SemiCondensed" panose="020B0502040204020203" pitchFamily="34" charset="0"/>
              </a:rPr>
              <a:t>formatör</a:t>
            </a:r>
            <a:r>
              <a:rPr lang="tr-TR" sz="2800" b="1" dirty="0">
                <a:latin typeface="Bahnschrift Light SemiCondensed" panose="020B0502040204020203" pitchFamily="34" charset="0"/>
              </a:rPr>
              <a:t>, 40 öğrenci arabulucu eğitilecektir. Diğer proje ortaklarının tamamı da 12 eğitici/</a:t>
            </a:r>
            <a:r>
              <a:rPr lang="tr-TR" sz="2800" b="1" dirty="0" err="1">
                <a:latin typeface="Bahnschrift Light SemiCondensed" panose="020B0502040204020203" pitchFamily="34" charset="0"/>
              </a:rPr>
              <a:t>formatör</a:t>
            </a:r>
            <a:r>
              <a:rPr lang="tr-TR" sz="2800" b="1" dirty="0">
                <a:latin typeface="Bahnschrift Light SemiCondensed" panose="020B0502040204020203" pitchFamily="34" charset="0"/>
              </a:rPr>
              <a:t> ve 30 arabulucu öğrenci eğiteceklerdir. </a:t>
            </a:r>
            <a:endParaRPr lang="tr-TR" sz="2800" b="1" dirty="0" smtClean="0">
              <a:latin typeface="Bahnschrift Light SemiCondensed" panose="020B0502040204020203" pitchFamily="34" charset="0"/>
            </a:endParaRPr>
          </a:p>
          <a:p>
            <a:r>
              <a:rPr lang="tr-TR" sz="2800" b="1" dirty="0" smtClean="0">
                <a:latin typeface="Bahnschrift Light SemiCondensed" panose="020B0502040204020203" pitchFamily="34" charset="0"/>
              </a:rPr>
              <a:t>100 </a:t>
            </a:r>
            <a:r>
              <a:rPr lang="tr-TR" sz="2800" b="1" dirty="0">
                <a:latin typeface="Bahnschrift Light SemiCondensed" panose="020B0502040204020203" pitchFamily="34" charset="0"/>
              </a:rPr>
              <a:t>eğiticiye proje tarafından hazırlanan pedagojik eğitim dokümanı sağlanacak, 200 ebeveyn proje tarafından gerçekleştirilecek konferansa katılım </a:t>
            </a:r>
            <a:r>
              <a:rPr lang="tr-TR" sz="2800" b="1" dirty="0" smtClean="0">
                <a:latin typeface="Bahnschrift Light SemiCondensed" panose="020B0502040204020203" pitchFamily="34" charset="0"/>
              </a:rPr>
              <a:t>sağlayacaktır.</a:t>
            </a:r>
          </a:p>
          <a:p>
            <a:r>
              <a:rPr lang="tr-TR" sz="2800" b="1" dirty="0" smtClean="0">
                <a:latin typeface="Bahnschrift Light SemiCondensed" panose="020B0502040204020203" pitchFamily="34" charset="0"/>
              </a:rPr>
              <a:t>Diğer </a:t>
            </a:r>
            <a:r>
              <a:rPr lang="tr-TR" sz="2800" b="1" dirty="0">
                <a:latin typeface="Bahnschrift Light SemiCondensed" panose="020B0502040204020203" pitchFamily="34" charset="0"/>
              </a:rPr>
              <a:t>proje ortaklarında bu sayı 20 eğitimci ve 30 ebeveyndir. </a:t>
            </a:r>
            <a:endParaRPr lang="tr-TR" sz="2800" b="1" dirty="0">
              <a:latin typeface="Bahnschrift Light SemiCondensed" panose="020B0502040204020203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5973" y="5227576"/>
            <a:ext cx="2206027" cy="1630424"/>
          </a:xfrm>
          <a:prstGeom prst="rect">
            <a:avLst/>
          </a:prstGeom>
        </p:spPr>
      </p:pic>
      <p:sp>
        <p:nvSpPr>
          <p:cNvPr id="6" name="Unvan 3"/>
          <p:cNvSpPr txBox="1">
            <a:spLocks/>
          </p:cNvSpPr>
          <p:nvPr/>
        </p:nvSpPr>
        <p:spPr bwMode="auto">
          <a:xfrm>
            <a:off x="838200" y="77789"/>
            <a:ext cx="10515600" cy="692149"/>
          </a:xfrm>
          <a:prstGeom prst="roundRect">
            <a:avLst>
              <a:gd name="adj" fmla="val 33671"/>
            </a:avLst>
          </a:prstGeom>
          <a:solidFill>
            <a:schemeClr val="accent3">
              <a:lumMod val="65000"/>
              <a:alpha val="3098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tr-TR" sz="4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PROJE </a:t>
            </a:r>
            <a:r>
              <a:rPr lang="tr-TR" sz="4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ÇIKTILARI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310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41090" y="769938"/>
            <a:ext cx="10134600" cy="715962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5- E-Öğrenme Platformu-</a:t>
            </a:r>
            <a:r>
              <a:rPr lang="tr-TR" b="1" dirty="0" smtClean="0">
                <a:solidFill>
                  <a:srgbClr val="7030A0"/>
                </a:solidFill>
                <a:latin typeface="Franklin Gothic Medium Cond" panose="020B0606030402020204" pitchFamily="34" charset="0"/>
              </a:rPr>
              <a:t>		</a:t>
            </a:r>
            <a:r>
              <a:rPr lang="tr-TR" b="1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Altındağ İlçe Milli Eğitim Müdürlüğü </a:t>
            </a:r>
            <a:r>
              <a:rPr lang="tr-TR" b="1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(lider)</a:t>
            </a:r>
            <a:endParaRPr lang="en-US" b="1" dirty="0">
              <a:solidFill>
                <a:srgbClr val="7030A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8887" y="1669946"/>
            <a:ext cx="8763755" cy="4191000"/>
          </a:xfrm>
        </p:spPr>
        <p:txBody>
          <a:bodyPr>
            <a:normAutofit/>
          </a:bodyPr>
          <a:lstStyle/>
          <a:p>
            <a:pPr algn="just"/>
            <a:r>
              <a:rPr lang="tr-TR" sz="3000" b="1" dirty="0">
                <a:latin typeface="Bahnschrift Light SemiCondensed" panose="020B0502040204020203" pitchFamily="34" charset="0"/>
              </a:rPr>
              <a:t>Öğretmenler, öğrenciler, ebeveynler ve Akran Zorbalığı konusunda eğitim içeriğine ulaşmak isteyen bireyler için hazırlanacak olan bir eğitim platformu hazırlanacaktır. Hazırlanan tüm içerikler için ölçme ve değerlendirme soruları da olacaktır. </a:t>
            </a:r>
            <a:endParaRPr lang="tr-TR" sz="3000" b="1" dirty="0" smtClean="0">
              <a:latin typeface="Bahnschrift Light SemiCondensed" panose="020B0502040204020203" pitchFamily="34" charset="0"/>
            </a:endParaRPr>
          </a:p>
          <a:p>
            <a:pPr algn="just"/>
            <a:r>
              <a:rPr lang="tr-TR" sz="3000" b="1" dirty="0" smtClean="0">
                <a:latin typeface="Bahnschrift Light SemiCondensed" panose="020B0502040204020203" pitchFamily="34" charset="0"/>
              </a:rPr>
              <a:t>Hazırlanan </a:t>
            </a:r>
            <a:r>
              <a:rPr lang="tr-TR" sz="3000" b="1" dirty="0">
                <a:latin typeface="Bahnschrift Light SemiCondensed" panose="020B0502040204020203" pitchFamily="34" charset="0"/>
              </a:rPr>
              <a:t>platform Türkiye’den 15 diğer ülke ortaklarından 5’er öğrenci tarafından denenecektir</a:t>
            </a:r>
            <a:r>
              <a:rPr lang="tr-TR" sz="3000" b="1" dirty="0" smtClean="0">
                <a:latin typeface="Bahnschrift Light SemiCondensed" panose="020B0502040204020203" pitchFamily="34" charset="0"/>
              </a:rPr>
              <a:t>.</a:t>
            </a:r>
          </a:p>
        </p:txBody>
      </p:sp>
      <p:sp>
        <p:nvSpPr>
          <p:cNvPr id="6" name="Unvan 3"/>
          <p:cNvSpPr txBox="1">
            <a:spLocks/>
          </p:cNvSpPr>
          <p:nvPr/>
        </p:nvSpPr>
        <p:spPr bwMode="auto">
          <a:xfrm>
            <a:off x="838200" y="77789"/>
            <a:ext cx="10515600" cy="692149"/>
          </a:xfrm>
          <a:prstGeom prst="roundRect">
            <a:avLst>
              <a:gd name="adj" fmla="val 33671"/>
            </a:avLst>
          </a:prstGeom>
          <a:solidFill>
            <a:schemeClr val="accent3">
              <a:lumMod val="65000"/>
              <a:alpha val="3098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tr-TR" sz="4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PROJE </a:t>
            </a:r>
            <a:r>
              <a:rPr lang="tr-TR" sz="4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ÇIKTILARI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240" y="5015620"/>
            <a:ext cx="3684760" cy="184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3044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3955" t="4538" r="2924" b="4363"/>
          <a:stretch/>
        </p:blipFill>
        <p:spPr>
          <a:xfrm>
            <a:off x="9207374" y="4381877"/>
            <a:ext cx="2984626" cy="2476123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79422" y="1108546"/>
            <a:ext cx="10774378" cy="1100495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7030A0"/>
                </a:solidFill>
                <a:latin typeface="Franklin Gothic Medium Cond" panose="020B0606030402020204" pitchFamily="34" charset="0"/>
              </a:rPr>
              <a:t>6- </a:t>
            </a:r>
            <a:r>
              <a:rPr lang="tr-TR" b="1" dirty="0" smtClean="0">
                <a:solidFill>
                  <a:srgbClr val="7030A0"/>
                </a:solidFill>
                <a:latin typeface="Franklin Gothic Medium Cond" panose="020B0606030402020204" pitchFamily="34" charset="0"/>
              </a:rPr>
              <a:t>AKADEMİK MAKALELER- </a:t>
            </a:r>
            <a:r>
              <a:rPr lang="en-US" sz="3200" b="1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UNIVERZA V MARIBORU </a:t>
            </a:r>
            <a:r>
              <a:rPr lang="tr-TR" sz="3200" b="1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- Lider</a:t>
            </a:r>
            <a:endParaRPr lang="en-US" sz="3200" b="1" dirty="0">
              <a:solidFill>
                <a:srgbClr val="0070C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2018" y="2209042"/>
            <a:ext cx="9189268" cy="4399986"/>
          </a:xfrm>
        </p:spPr>
        <p:txBody>
          <a:bodyPr/>
          <a:lstStyle/>
          <a:p>
            <a:r>
              <a:rPr lang="tr-TR" sz="2800" b="1" dirty="0">
                <a:latin typeface="Bahnschrift Light SemiCondensed" panose="020B0502040204020203" pitchFamily="34" charset="0"/>
              </a:rPr>
              <a:t>Akademik bir makale hazırlanacak ve hakemli bir dergide </a:t>
            </a:r>
            <a:r>
              <a:rPr lang="tr-TR" sz="2800" b="1" dirty="0" smtClean="0">
                <a:latin typeface="Bahnschrift Light SemiCondensed" panose="020B0502040204020203" pitchFamily="34" charset="0"/>
              </a:rPr>
              <a:t>yayınlanacaktır</a:t>
            </a:r>
          </a:p>
        </p:txBody>
      </p:sp>
      <p:sp>
        <p:nvSpPr>
          <p:cNvPr id="6" name="Unvan 3"/>
          <p:cNvSpPr txBox="1">
            <a:spLocks/>
          </p:cNvSpPr>
          <p:nvPr/>
        </p:nvSpPr>
        <p:spPr bwMode="auto">
          <a:xfrm>
            <a:off x="838200" y="77789"/>
            <a:ext cx="10515600" cy="692149"/>
          </a:xfrm>
          <a:prstGeom prst="roundRect">
            <a:avLst>
              <a:gd name="adj" fmla="val 33671"/>
            </a:avLst>
          </a:prstGeom>
          <a:solidFill>
            <a:schemeClr val="accent3">
              <a:lumMod val="65000"/>
              <a:alpha val="3098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tr-TR" sz="4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PROJE </a:t>
            </a:r>
            <a:r>
              <a:rPr lang="tr-TR" sz="4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ÇIKTILARI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7238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0203" t="4618" r="14342" b="7214"/>
          <a:stretch/>
        </p:blipFill>
        <p:spPr>
          <a:xfrm>
            <a:off x="8665055" y="3766243"/>
            <a:ext cx="3526945" cy="3091757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00200" y="623817"/>
            <a:ext cx="9753600" cy="715962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7030A0"/>
                </a:solidFill>
                <a:latin typeface="Franklin Gothic Medium Cond" panose="020B0606030402020204" pitchFamily="34" charset="0"/>
              </a:rPr>
              <a:t>7- </a:t>
            </a:r>
            <a:r>
              <a:rPr lang="tr-TR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Öğrenciler İçin Hazırlanan Eğitsel Oyun - </a:t>
            </a:r>
            <a:r>
              <a:rPr lang="tr-TR" b="1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Altindag İlçe Milli Eğitim </a:t>
            </a:r>
            <a:r>
              <a:rPr lang="tr-TR" b="1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Müdürlüğü-Lider</a:t>
            </a:r>
            <a:endParaRPr lang="en-US" b="1" dirty="0">
              <a:solidFill>
                <a:srgbClr val="7030A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8174" y="1885807"/>
            <a:ext cx="8401615" cy="4527394"/>
          </a:xfrm>
        </p:spPr>
        <p:txBody>
          <a:bodyPr>
            <a:normAutofit/>
          </a:bodyPr>
          <a:lstStyle/>
          <a:p>
            <a:r>
              <a:rPr lang="tr-TR" sz="2800" b="1" dirty="0">
                <a:latin typeface="Bahnschrift Light SemiCondensed" panose="020B0502040204020203" pitchFamily="34" charset="0"/>
              </a:rPr>
              <a:t>Bu çıktının amacı öğrencileri eğitirken eğlendirmektir. Bu oyun vasıtasıyla öğrenciler gerçek hayat hikâyeleri vasıtasıyla problem çözmek için pozitif düşünce sistemine sahip olabilmeyi öğreneceklerdir.  </a:t>
            </a:r>
            <a:endParaRPr lang="tr-TR" sz="2800" b="1" dirty="0" smtClean="0">
              <a:latin typeface="Bahnschrift Light SemiCondensed" panose="020B0502040204020203" pitchFamily="34" charset="0"/>
            </a:endParaRPr>
          </a:p>
          <a:p>
            <a:r>
              <a:rPr lang="tr-TR" sz="2800" b="1" dirty="0" smtClean="0">
                <a:latin typeface="Bahnschrift Light SemiCondensed" panose="020B0502040204020203" pitchFamily="34" charset="0"/>
              </a:rPr>
              <a:t>Oyun </a:t>
            </a:r>
            <a:r>
              <a:rPr lang="tr-TR" sz="2800" b="1" dirty="0">
                <a:latin typeface="Bahnschrift Light SemiCondensed" panose="020B0502040204020203" pitchFamily="34" charset="0"/>
              </a:rPr>
              <a:t>hazırlandıktan sonra Türkiye’de öncelikle 10 öğrenci üzerinde diğer ülkelerde ise 5’er öğrenci üzerinde </a:t>
            </a:r>
            <a:r>
              <a:rPr lang="tr-TR" sz="2800" b="1" dirty="0" smtClean="0">
                <a:latin typeface="Bahnschrift Light SemiCondensed" panose="020B0502040204020203" pitchFamily="34" charset="0"/>
              </a:rPr>
              <a:t>denecektir. </a:t>
            </a:r>
          </a:p>
        </p:txBody>
      </p:sp>
      <p:sp>
        <p:nvSpPr>
          <p:cNvPr id="6" name="Unvan 3"/>
          <p:cNvSpPr txBox="1">
            <a:spLocks/>
          </p:cNvSpPr>
          <p:nvPr/>
        </p:nvSpPr>
        <p:spPr bwMode="auto">
          <a:xfrm>
            <a:off x="838200" y="77789"/>
            <a:ext cx="10515600" cy="692149"/>
          </a:xfrm>
          <a:prstGeom prst="roundRect">
            <a:avLst>
              <a:gd name="adj" fmla="val 33671"/>
            </a:avLst>
          </a:prstGeom>
          <a:solidFill>
            <a:schemeClr val="accent3">
              <a:lumMod val="65000"/>
              <a:alpha val="3098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tr-TR" sz="4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PROJE </a:t>
            </a:r>
            <a:r>
              <a:rPr lang="tr-TR" sz="4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ÇIKTILARI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77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7541" y="4381500"/>
            <a:ext cx="3367512" cy="24765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8076" y="1988343"/>
            <a:ext cx="3276978" cy="2238375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24320" y="660797"/>
            <a:ext cx="10470734" cy="833437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7030A0"/>
                </a:solidFill>
                <a:latin typeface="Franklin Gothic Medium Cond" panose="020B0606030402020204" pitchFamily="34" charset="0"/>
              </a:rPr>
              <a:t>8- </a:t>
            </a:r>
            <a:r>
              <a:rPr lang="tr-TR" sz="40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Proje Uygulama ve Yaygınlaştırma </a:t>
            </a:r>
            <a:r>
              <a:rPr lang="tr-TR" sz="4000" b="1" dirty="0" smtClean="0">
                <a:solidFill>
                  <a:srgbClr val="7030A0"/>
                </a:solidFill>
                <a:latin typeface="Franklin Gothic Medium Cond" panose="020B0606030402020204" pitchFamily="34" charset="0"/>
              </a:rPr>
              <a:t>Planı </a:t>
            </a:r>
            <a:r>
              <a:rPr lang="tr-TR" sz="2800" b="1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DEGDER </a:t>
            </a:r>
            <a:r>
              <a:rPr lang="tr-TR" sz="2800" b="1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(Lider)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2016" y="1833562"/>
            <a:ext cx="7957996" cy="4531024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tr-TR" sz="2900" b="1" dirty="0">
                <a:latin typeface="Bahnschrift Light SemiCondensed" panose="020B0502040204020203" pitchFamily="34" charset="0"/>
              </a:rPr>
              <a:t>MEPEV Projesinin uygulamam rehberi olacak olan Proje Uygulamam ve Yaygınlaştırma Planı hazırlanacaktır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tr-TR" sz="2900" b="1" dirty="0" smtClean="0">
                <a:latin typeface="Bahnschrift Light SemiCondensed" panose="020B0502040204020203" pitchFamily="34" charset="0"/>
              </a:rPr>
              <a:t>Projenin </a:t>
            </a:r>
            <a:r>
              <a:rPr lang="tr-TR" sz="2900" b="1" dirty="0" smtClean="0">
                <a:latin typeface="Bahnschrift Light SemiCondensed" panose="020B0502040204020203" pitchFamily="34" charset="0"/>
              </a:rPr>
              <a:t>yaygınlaştırılmasına ve sürdürülebilirliğine hizmet edecek  her türlü materyali içermektedir.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tr-TR" sz="2900" b="1" dirty="0" smtClean="0">
                <a:latin typeface="Bahnschrift Light SemiCondensed" panose="020B0502040204020203" pitchFamily="34" charset="0"/>
              </a:rPr>
              <a:t>Ortaklar </a:t>
            </a:r>
            <a:r>
              <a:rPr lang="tr-TR" sz="2900" b="1" dirty="0">
                <a:latin typeface="Bahnschrift Light SemiCondensed" panose="020B0502040204020203" pitchFamily="34" charset="0"/>
              </a:rPr>
              <a:t>gazeteler veya TV kanallarına proje aktiviteleri, çıktılar, çevrimiçi öğrenme platformları hakkında haberler yapacaklar. </a:t>
            </a:r>
            <a:endParaRPr lang="tr-TR" sz="2900" b="1" dirty="0" smtClean="0">
              <a:latin typeface="Bahnschrift Light SemiCondensed" panose="020B0502040204020203" pitchFamily="34" charset="0"/>
            </a:endParaRPr>
          </a:p>
        </p:txBody>
      </p:sp>
      <p:sp>
        <p:nvSpPr>
          <p:cNvPr id="7" name="Unvan 3"/>
          <p:cNvSpPr txBox="1">
            <a:spLocks/>
          </p:cNvSpPr>
          <p:nvPr/>
        </p:nvSpPr>
        <p:spPr bwMode="auto">
          <a:xfrm>
            <a:off x="838200" y="77789"/>
            <a:ext cx="10515600" cy="692149"/>
          </a:xfrm>
          <a:prstGeom prst="roundRect">
            <a:avLst>
              <a:gd name="adj" fmla="val 33671"/>
            </a:avLst>
          </a:prstGeom>
          <a:solidFill>
            <a:schemeClr val="accent3">
              <a:lumMod val="65000"/>
              <a:alpha val="3098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tr-TR" sz="4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PROJE </a:t>
            </a:r>
            <a:r>
              <a:rPr lang="tr-TR" sz="4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ÇIKTILARI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91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22558" y="452094"/>
            <a:ext cx="7058068" cy="1072662"/>
          </a:xfrm>
        </p:spPr>
        <p:txBody>
          <a:bodyPr>
            <a:normAutofit/>
          </a:bodyPr>
          <a:lstStyle/>
          <a:p>
            <a:r>
              <a:rPr lang="tr-TR" sz="4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BÜTÇE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232" y="4762122"/>
            <a:ext cx="3730768" cy="2095877"/>
          </a:xfrm>
          <a:prstGeom prst="rect">
            <a:avLst/>
          </a:prstGeom>
        </p:spPr>
      </p:pic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536664"/>
              </p:ext>
            </p:extLst>
          </p:nvPr>
        </p:nvGraphicFramePr>
        <p:xfrm>
          <a:off x="1232638" y="1524756"/>
          <a:ext cx="7847987" cy="3119671"/>
        </p:xfrm>
        <a:graphic>
          <a:graphicData uri="http://schemas.openxmlformats.org/drawingml/2006/table">
            <a:tbl>
              <a:tblPr/>
              <a:tblGrid>
                <a:gridCol w="5385445"/>
                <a:gridCol w="2462542"/>
              </a:tblGrid>
              <a:tr h="668501">
                <a:tc>
                  <a:txBody>
                    <a:bodyPr/>
                    <a:lstStyle/>
                    <a:p>
                      <a:pPr algn="l" fontAlgn="ctr"/>
                      <a:r>
                        <a:rPr lang="tr-TR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BUDGET </a:t>
                      </a:r>
                      <a:r>
                        <a:rPr lang="tr-T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CATEGORIES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GRANT (Euro)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490234"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Project </a:t>
                      </a:r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Management </a:t>
                      </a:r>
                      <a:r>
                        <a:rPr lang="tr-T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and</a:t>
                      </a:r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tr-T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Implementation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234"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tr-TR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Transnational</a:t>
                      </a:r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Project </a:t>
                      </a:r>
                      <a:r>
                        <a:rPr lang="tr-T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Meetings</a:t>
                      </a:r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28.175,00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234"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tr-TR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Intellectual</a:t>
                      </a:r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tr-T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Outputs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103.558,00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234"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tr-TR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Multiplier</a:t>
                      </a:r>
                      <a:r>
                        <a:rPr lang="tr-T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tr-T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Events</a:t>
                      </a:r>
                      <a:endParaRPr lang="tr-T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22.500,00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234"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Toplam </a:t>
                      </a:r>
                      <a:endParaRPr lang="tr-TR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196.233,00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1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84284" y="225758"/>
            <a:ext cx="8911687" cy="1756952"/>
          </a:xfrm>
        </p:spPr>
        <p:txBody>
          <a:bodyPr>
            <a:noAutofit/>
          </a:bodyPr>
          <a:lstStyle/>
          <a:p>
            <a:r>
              <a:rPr lang="tr-TR" sz="4800" b="1" dirty="0">
                <a:solidFill>
                  <a:srgbClr val="C00000"/>
                </a:solidFill>
              </a:rPr>
              <a:t>ALTINDAĞ İLÇE MİLLÎ EĞİTİM MÜDÜRLÜĞÜ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7677339" y="2127565"/>
            <a:ext cx="3938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Zübeyde Hanım Mah. Etlik Cad. No.10 Altındağ /ANKARA</a:t>
            </a:r>
            <a:endParaRPr lang="tr-TR" dirty="0" smtClean="0"/>
          </a:p>
          <a:p>
            <a:r>
              <a:rPr lang="tr-TR" dirty="0" smtClean="0"/>
              <a:t>Telefon :  </a:t>
            </a:r>
            <a:r>
              <a:rPr lang="tr-TR" dirty="0"/>
              <a:t>0312 341 33 68 341 25 </a:t>
            </a:r>
            <a:r>
              <a:rPr lang="tr-TR" dirty="0" smtClean="0"/>
              <a:t>09</a:t>
            </a:r>
          </a:p>
          <a:p>
            <a:r>
              <a:rPr lang="tr-TR" dirty="0" smtClean="0"/>
              <a:t>Faks      </a:t>
            </a:r>
            <a:r>
              <a:rPr lang="tr-TR" dirty="0" smtClean="0"/>
              <a:t>: </a:t>
            </a:r>
            <a:r>
              <a:rPr lang="tr-TR" dirty="0"/>
              <a:t>0312 341 10 </a:t>
            </a:r>
            <a:r>
              <a:rPr lang="tr-TR" dirty="0" smtClean="0"/>
              <a:t>85</a:t>
            </a:r>
            <a:endParaRPr lang="tr-TR" dirty="0" smtClean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1432"/>
            <a:ext cx="7505323" cy="5136567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875" y="471487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0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58128" y="2545980"/>
            <a:ext cx="8915400" cy="303816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>
                <a:latin typeface="Eurostile Bold" panose="020B0804020202050204" pitchFamily="34" charset="0"/>
              </a:rPr>
              <a:t>Bu </a:t>
            </a:r>
            <a:r>
              <a:rPr lang="tr-TR" sz="2000" b="1" dirty="0" smtClean="0">
                <a:latin typeface="Eurostile Bold" panose="020B0804020202050204" pitchFamily="34" charset="0"/>
              </a:rPr>
              <a:t>proje</a:t>
            </a:r>
            <a:r>
              <a:rPr lang="en-US" sz="2000" b="1" dirty="0" smtClean="0">
                <a:latin typeface="Eurostile Bold" panose="020B0804020202050204" pitchFamily="34" charset="0"/>
              </a:rPr>
              <a:t>, </a:t>
            </a:r>
            <a:r>
              <a:rPr lang="en-US" sz="2000" b="1" dirty="0">
                <a:latin typeface="Eurostile Bold" panose="020B0804020202050204" pitchFamily="34" charset="0"/>
              </a:rPr>
              <a:t>“Erasmus+ </a:t>
            </a:r>
            <a:r>
              <a:rPr lang="tr-TR" sz="2000" b="1" dirty="0" smtClean="0">
                <a:latin typeface="Eurostile Bold" panose="020B0804020202050204" pitchFamily="34" charset="0"/>
              </a:rPr>
              <a:t>Programı kapsamında Avrupa</a:t>
            </a:r>
            <a:r>
              <a:rPr lang="en-US" sz="2000" b="1" dirty="0" smtClean="0">
                <a:latin typeface="Eurostile Bold" panose="020B0804020202050204" pitchFamily="34" charset="0"/>
              </a:rPr>
              <a:t> </a:t>
            </a:r>
            <a:r>
              <a:rPr lang="tr-TR" sz="2000" b="1" dirty="0" smtClean="0">
                <a:latin typeface="Eurostile Bold" panose="020B0804020202050204" pitchFamily="34" charset="0"/>
              </a:rPr>
              <a:t>Komisyonu</a:t>
            </a:r>
            <a:r>
              <a:rPr lang="en-US" sz="2000" b="1" dirty="0" smtClean="0">
                <a:latin typeface="Eurostile Bold" panose="020B0804020202050204" pitchFamily="34" charset="0"/>
              </a:rPr>
              <a:t> </a:t>
            </a:r>
            <a:r>
              <a:rPr lang="tr-TR" sz="2000" b="1" dirty="0" smtClean="0">
                <a:latin typeface="Eurostile Bold" panose="020B0804020202050204" pitchFamily="34" charset="0"/>
              </a:rPr>
              <a:t>tarafından</a:t>
            </a:r>
            <a:r>
              <a:rPr lang="tr-TR" sz="2000" b="1" dirty="0" smtClean="0"/>
              <a:t> </a:t>
            </a:r>
            <a:r>
              <a:rPr lang="tr-TR" sz="2000" b="1" dirty="0" smtClean="0">
                <a:latin typeface="Eurostile Bold" panose="020B0804020202050204" pitchFamily="34" charset="0"/>
              </a:rPr>
              <a:t>desteklenmektedir. Ancak burada yer alan</a:t>
            </a:r>
            <a:r>
              <a:rPr lang="en-US" sz="2000" b="1" dirty="0" smtClean="0">
                <a:latin typeface="Eurostile Bold" panose="020B0804020202050204" pitchFamily="34" charset="0"/>
              </a:rPr>
              <a:t> </a:t>
            </a:r>
            <a:r>
              <a:rPr lang="tr-TR" sz="2000" b="1" dirty="0" smtClean="0">
                <a:latin typeface="Eurostile Bold" panose="020B0804020202050204" pitchFamily="34" charset="0"/>
              </a:rPr>
              <a:t>görüşlerden</a:t>
            </a:r>
            <a:r>
              <a:rPr lang="en-US" sz="2000" b="1" dirty="0" smtClean="0">
                <a:latin typeface="Eurostile Bold" panose="020B0804020202050204" pitchFamily="34" charset="0"/>
              </a:rPr>
              <a:t> </a:t>
            </a:r>
            <a:r>
              <a:rPr lang="tr-TR" sz="2000" b="1" dirty="0" smtClean="0">
                <a:latin typeface="Eurostile Bold" panose="020B0804020202050204" pitchFamily="34" charset="0"/>
              </a:rPr>
              <a:t>Avrupa Komisyonu ve</a:t>
            </a:r>
            <a:r>
              <a:rPr lang="tr-TR" sz="2000" b="1" dirty="0" smtClean="0"/>
              <a:t> </a:t>
            </a:r>
            <a:r>
              <a:rPr lang="tr-TR" sz="2000" b="1" dirty="0" smtClean="0">
                <a:latin typeface="Eurostile Bold" panose="020B0804020202050204" pitchFamily="34" charset="0"/>
              </a:rPr>
              <a:t>Türkiye</a:t>
            </a:r>
            <a:r>
              <a:rPr lang="en-US" sz="2000" b="1" dirty="0" smtClean="0">
                <a:latin typeface="Eurostile Bold" panose="020B0804020202050204" pitchFamily="34" charset="0"/>
              </a:rPr>
              <a:t> </a:t>
            </a:r>
            <a:r>
              <a:rPr lang="tr-TR" sz="2000" b="1" dirty="0" smtClean="0">
                <a:latin typeface="Eurostile Bold" panose="020B0804020202050204" pitchFamily="34" charset="0"/>
              </a:rPr>
              <a:t>Ulusal</a:t>
            </a:r>
            <a:r>
              <a:rPr lang="en-US" sz="2000" b="1" dirty="0" smtClean="0">
                <a:latin typeface="Eurostile Bold" panose="020B0804020202050204" pitchFamily="34" charset="0"/>
              </a:rPr>
              <a:t> </a:t>
            </a:r>
            <a:r>
              <a:rPr lang="tr-TR" sz="2000" b="1" dirty="0" smtClean="0">
                <a:latin typeface="Eurostile Bold" panose="020B0804020202050204" pitchFamily="34" charset="0"/>
              </a:rPr>
              <a:t>Ajansı</a:t>
            </a:r>
            <a:r>
              <a:rPr lang="en-US" sz="2000" b="1" dirty="0" smtClean="0">
                <a:latin typeface="Eurostile Bold" panose="020B0804020202050204" pitchFamily="34" charset="0"/>
              </a:rPr>
              <a:t> </a:t>
            </a:r>
            <a:r>
              <a:rPr lang="tr-TR" sz="2000" b="1" dirty="0" smtClean="0">
                <a:latin typeface="Eurostile Bold" panose="020B0804020202050204" pitchFamily="34" charset="0"/>
              </a:rPr>
              <a:t>sorumlu tutulamaz.”</a:t>
            </a:r>
            <a:endParaRPr lang="tr-TR" sz="2000" b="1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latin typeface="Eurostile Bold" panose="020B0804020202050204" pitchFamily="34" charset="0"/>
              </a:rPr>
              <a:t>This </a:t>
            </a:r>
            <a:r>
              <a:rPr lang="en-US" sz="2000" dirty="0">
                <a:latin typeface="Eurostile Bold" panose="020B0804020202050204" pitchFamily="34" charset="0"/>
              </a:rPr>
              <a:t>project, “Funded by the Erasmus+ Program of the European Union. However, European </a:t>
            </a:r>
            <a:r>
              <a:rPr lang="en-US" sz="2000" dirty="0" smtClean="0">
                <a:latin typeface="Eurostile Bold" panose="020B0804020202050204" pitchFamily="34" charset="0"/>
              </a:rPr>
              <a:t>Commission</a:t>
            </a:r>
            <a:r>
              <a:rPr lang="tr-TR" sz="2000" dirty="0" smtClean="0"/>
              <a:t> </a:t>
            </a:r>
            <a:r>
              <a:rPr lang="en-US" sz="2000" dirty="0" smtClean="0">
                <a:latin typeface="Eurostile Bold" panose="020B0804020202050204" pitchFamily="34" charset="0"/>
              </a:rPr>
              <a:t>and </a:t>
            </a:r>
            <a:r>
              <a:rPr lang="en-US" sz="2000" dirty="0">
                <a:latin typeface="Eurostile Bold" panose="020B0804020202050204" pitchFamily="34" charset="0"/>
              </a:rPr>
              <a:t>Turkish National Agency cannot be held </a:t>
            </a:r>
            <a:r>
              <a:rPr lang="en-US" sz="2000" dirty="0" smtClean="0">
                <a:latin typeface="Eurostile Bold" panose="020B0804020202050204" pitchFamily="34" charset="0"/>
              </a:rPr>
              <a:t>responsible </a:t>
            </a:r>
            <a:r>
              <a:rPr lang="en-US" sz="2000" dirty="0">
                <a:latin typeface="Eurostile Bold" panose="020B0804020202050204" pitchFamily="34" charset="0"/>
              </a:rPr>
              <a:t>for any use which may be made of the </a:t>
            </a:r>
            <a:r>
              <a:rPr lang="en-US" sz="2000" dirty="0" smtClean="0">
                <a:latin typeface="Eurostile Bold" panose="020B0804020202050204" pitchFamily="34" charset="0"/>
              </a:rPr>
              <a:t>information</a:t>
            </a:r>
            <a:r>
              <a:rPr lang="tr-TR" sz="2000" dirty="0" smtClean="0"/>
              <a:t> </a:t>
            </a:r>
            <a:r>
              <a:rPr lang="en-US" sz="2000" dirty="0" smtClean="0">
                <a:latin typeface="Eurostile Bold" panose="020B0804020202050204" pitchFamily="34" charset="0"/>
              </a:rPr>
              <a:t>contained </a:t>
            </a:r>
            <a:r>
              <a:rPr lang="en-US" sz="2000" dirty="0">
                <a:latin typeface="Eurostile Bold" panose="020B0804020202050204" pitchFamily="34" charset="0"/>
              </a:rPr>
              <a:t>therein”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479" y="5830529"/>
            <a:ext cx="3953902" cy="99582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874" y="5830529"/>
            <a:ext cx="1958616" cy="102747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288" y="5911222"/>
            <a:ext cx="1723925" cy="946778"/>
          </a:xfrm>
          <a:prstGeom prst="rect">
            <a:avLst/>
          </a:prstGeom>
        </p:spPr>
      </p:pic>
      <p:sp>
        <p:nvSpPr>
          <p:cNvPr id="7" name="Yuvarlatılmış Dikdörtgen 6"/>
          <p:cNvSpPr/>
          <p:nvPr/>
        </p:nvSpPr>
        <p:spPr bwMode="auto">
          <a:xfrm>
            <a:off x="1036643" y="151989"/>
            <a:ext cx="10015539" cy="1357312"/>
          </a:xfrm>
          <a:prstGeom prst="roundRect">
            <a:avLst>
              <a:gd name="adj" fmla="val 37255"/>
            </a:avLst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2060"/>
                </a:solidFill>
                <a:latin typeface="AR DESTINE" panose="02000000000000000000" pitchFamily="2" charset="0"/>
                <a:ea typeface="Adobe Gothic Std B" panose="020B0800000000000000" pitchFamily="34" charset="-128"/>
              </a:rPr>
              <a:t>M</a:t>
            </a:r>
            <a:r>
              <a:rPr lang="tr-TR" sz="4000" b="1" dirty="0" smtClean="0">
                <a:solidFill>
                  <a:srgbClr val="002060"/>
                </a:solidFill>
                <a:latin typeface="AR DESTINE" panose="02000000000000000000" pitchFamily="2" charset="0"/>
                <a:ea typeface="Adobe Gothic Std B" panose="020B0800000000000000" pitchFamily="34" charset="-128"/>
              </a:rPr>
              <a:t>e</a:t>
            </a:r>
            <a:r>
              <a:rPr lang="en-US" sz="4000" b="1" dirty="0" err="1" smtClean="0">
                <a:solidFill>
                  <a:srgbClr val="002060"/>
                </a:solidFill>
                <a:latin typeface="AR DESTINE" panose="02000000000000000000" pitchFamily="2" charset="0"/>
                <a:ea typeface="Adobe Gothic Std B" panose="020B0800000000000000" pitchFamily="34" charset="-128"/>
              </a:rPr>
              <a:t>diators</a:t>
            </a:r>
            <a:r>
              <a:rPr lang="en-US" sz="4000" b="1" dirty="0" smtClean="0">
                <a:solidFill>
                  <a:srgbClr val="002060"/>
                </a:solidFill>
                <a:latin typeface="AR DESTINE" panose="02000000000000000000" pitchFamily="2" charset="0"/>
                <a:ea typeface="Adobe Gothic Std B" panose="020B0800000000000000" pitchFamily="34" charset="-128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AR DESTINE" panose="02000000000000000000" pitchFamily="2" charset="0"/>
                <a:ea typeface="Adobe Gothic Std B" panose="020B0800000000000000" pitchFamily="34" charset="-128"/>
              </a:rPr>
              <a:t>and Peacemakers against </a:t>
            </a:r>
            <a:endParaRPr lang="tr-TR" sz="4000" b="1" dirty="0" smtClean="0">
              <a:solidFill>
                <a:srgbClr val="002060"/>
              </a:solidFill>
              <a:latin typeface="AR DESTINE" panose="02000000000000000000" pitchFamily="2" charset="0"/>
              <a:ea typeface="Adobe Gothic Std B" panose="020B0800000000000000" pitchFamily="34" charset="-128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2060"/>
                </a:solidFill>
                <a:latin typeface="AR DESTINE" panose="02000000000000000000" pitchFamily="2" charset="0"/>
                <a:ea typeface="Adobe Gothic Std B" panose="020B0800000000000000" pitchFamily="34" charset="-128"/>
              </a:rPr>
              <a:t>P</a:t>
            </a:r>
            <a:r>
              <a:rPr lang="tr-TR" sz="4000" b="1" dirty="0" smtClean="0">
                <a:solidFill>
                  <a:srgbClr val="002060"/>
                </a:solidFill>
                <a:latin typeface="AR DESTINE" panose="02000000000000000000" pitchFamily="2" charset="0"/>
                <a:ea typeface="Adobe Gothic Std B" panose="020B0800000000000000" pitchFamily="34" charset="-128"/>
              </a:rPr>
              <a:t>e</a:t>
            </a:r>
            <a:r>
              <a:rPr lang="en-US" sz="4000" b="1" dirty="0" err="1" smtClean="0">
                <a:solidFill>
                  <a:srgbClr val="002060"/>
                </a:solidFill>
                <a:latin typeface="AR DESTINE" panose="02000000000000000000" pitchFamily="2" charset="0"/>
                <a:ea typeface="Adobe Gothic Std B" panose="020B0800000000000000" pitchFamily="34" charset="-128"/>
              </a:rPr>
              <a:t>er</a:t>
            </a:r>
            <a:r>
              <a:rPr lang="en-US" sz="4000" b="1" dirty="0" smtClean="0">
                <a:solidFill>
                  <a:srgbClr val="002060"/>
                </a:solidFill>
                <a:latin typeface="AR DESTINE" panose="02000000000000000000" pitchFamily="2" charset="0"/>
                <a:ea typeface="Adobe Gothic Std B" panose="020B0800000000000000" pitchFamily="34" charset="-128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AR DESTINE" panose="02000000000000000000" pitchFamily="2" charset="0"/>
                <a:ea typeface="Adobe Gothic Std B" panose="020B0800000000000000" pitchFamily="34" charset="-128"/>
              </a:rPr>
              <a:t>Victimization-MEPEV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 DESTINE" panose="02000000000000000000" pitchFamily="2" charset="0"/>
              <a:ea typeface="Adobe Gothic Std B" panose="020B0800000000000000" pitchFamily="34" charset="-128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181886" y="1714824"/>
            <a:ext cx="8673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opperplate33bc" pitchFamily="2" charset="0"/>
              </a:rPr>
              <a:t>2019-1-TR01-KA201-077328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opperplate33b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194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fallOve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 bwMode="auto">
          <a:xfrm>
            <a:off x="828675" y="100012"/>
            <a:ext cx="10601324" cy="1385888"/>
          </a:xfrm>
          <a:prstGeom prst="roundRect">
            <a:avLst>
              <a:gd name="adj" fmla="val 30953"/>
            </a:avLst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49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MEDIATORS AND PEACEMAKERS AGAINST </a:t>
            </a:r>
            <a:endParaRPr lang="tr-T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PEER VICTIMIZATION-MEPEV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1543489836"/>
              </p:ext>
            </p:extLst>
          </p:nvPr>
        </p:nvGraphicFramePr>
        <p:xfrm>
          <a:off x="242887" y="1771651"/>
          <a:ext cx="11187112" cy="4872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3562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Resim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34799"/>
            <a:ext cx="2746374" cy="6038319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70839" y="175948"/>
            <a:ext cx="8844936" cy="715962"/>
          </a:xfrm>
          <a:solidFill>
            <a:srgbClr val="F4E6B8">
              <a:alpha val="49000"/>
            </a:srgbClr>
          </a:solidFill>
        </p:spPr>
        <p:txBody>
          <a:bodyPr/>
          <a:lstStyle/>
          <a:p>
            <a:pPr algn="ctr"/>
            <a:r>
              <a:rPr lang="tr-TR" b="1" dirty="0" smtClean="0">
                <a:solidFill>
                  <a:srgbClr val="002060"/>
                </a:solidFill>
                <a:latin typeface="Hobo Std" panose="020B0803040709020204" pitchFamily="34" charset="0"/>
              </a:rPr>
              <a:t>PROJE HEDEFLERİ</a:t>
            </a:r>
            <a:endParaRPr lang="en-US" b="1" dirty="0">
              <a:solidFill>
                <a:srgbClr val="002060"/>
              </a:solidFill>
              <a:latin typeface="Hobo Std" panose="020B0803040709020204" pitchFamily="34" charset="0"/>
            </a:endParaRPr>
          </a:p>
        </p:txBody>
      </p:sp>
      <p:graphicFrame>
        <p:nvGraphicFramePr>
          <p:cNvPr id="37" name="Diyagram 36"/>
          <p:cNvGraphicFramePr/>
          <p:nvPr>
            <p:extLst>
              <p:ext uri="{D42A27DB-BD31-4B8C-83A1-F6EECF244321}">
                <p14:modId xmlns:p14="http://schemas.microsoft.com/office/powerpoint/2010/main" val="3164295821"/>
              </p:ext>
            </p:extLst>
          </p:nvPr>
        </p:nvGraphicFramePr>
        <p:xfrm>
          <a:off x="2746374" y="1063360"/>
          <a:ext cx="9169401" cy="5938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241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2"/>
          <p:cNvSpPr txBox="1">
            <a:spLocks/>
          </p:cNvSpPr>
          <p:nvPr/>
        </p:nvSpPr>
        <p:spPr>
          <a:xfrm>
            <a:off x="1612490" y="670995"/>
            <a:ext cx="6317072" cy="6259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tr-TR" sz="3800" b="1" dirty="0">
                <a:solidFill>
                  <a:srgbClr val="C00000"/>
                </a:solidFill>
                <a:latin typeface="Eurostile Bold" panose="020B0804020202050204" pitchFamily="34" charset="0"/>
              </a:rPr>
              <a:t>PROJE ORTAKLARI</a:t>
            </a:r>
          </a:p>
        </p:txBody>
      </p:sp>
      <p:graphicFrame>
        <p:nvGraphicFramePr>
          <p:cNvPr id="7" name="6 Diyagram"/>
          <p:cNvGraphicFramePr/>
          <p:nvPr>
            <p:extLst>
              <p:ext uri="{D42A27DB-BD31-4B8C-83A1-F6EECF244321}">
                <p14:modId xmlns:p14="http://schemas.microsoft.com/office/powerpoint/2010/main" val="2695628247"/>
              </p:ext>
            </p:extLst>
          </p:nvPr>
        </p:nvGraphicFramePr>
        <p:xfrm>
          <a:off x="-957263" y="1247775"/>
          <a:ext cx="12930187" cy="5476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6624436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/>
          <p:cNvPicPr>
            <a:picLocks noChangeAspect="1"/>
          </p:cNvPicPr>
          <p:nvPr/>
        </p:nvPicPr>
        <p:blipFill rotWithShape="1">
          <a:blip r:embed="rId2"/>
          <a:srcRect t="30499" b="7097"/>
          <a:stretch/>
        </p:blipFill>
        <p:spPr>
          <a:xfrm>
            <a:off x="9900087" y="0"/>
            <a:ext cx="2291913" cy="2109457"/>
          </a:xfrm>
          <a:prstGeom prst="rect">
            <a:avLst/>
          </a:prstGeom>
          <a:solidFill>
            <a:srgbClr val="F4E6B8"/>
          </a:solidFill>
        </p:spPr>
      </p:pic>
      <p:sp>
        <p:nvSpPr>
          <p:cNvPr id="12" name="Metin Yer Tutucusu 8"/>
          <p:cNvSpPr txBox="1">
            <a:spLocks/>
          </p:cNvSpPr>
          <p:nvPr/>
        </p:nvSpPr>
        <p:spPr bwMode="auto">
          <a:xfrm>
            <a:off x="1853640" y="452013"/>
            <a:ext cx="728549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 smtClean="0">
                <a:solidFill>
                  <a:srgbClr val="C00000"/>
                </a:solidFill>
                <a:latin typeface="Eurostile Bold" panose="020B0804020202050204" pitchFamily="34" charset="0"/>
              </a:rPr>
              <a:t>HEDEF GRUPLAR</a:t>
            </a:r>
            <a:endParaRPr lang="en-US" sz="3800" dirty="0">
              <a:solidFill>
                <a:srgbClr val="C00000"/>
              </a:solidFill>
              <a:latin typeface="Eurostile Bold" panose="020B0804020202050204" pitchFamily="34" charset="0"/>
            </a:endParaRPr>
          </a:p>
        </p:txBody>
      </p:sp>
      <p:sp>
        <p:nvSpPr>
          <p:cNvPr id="13" name="Metin Yer Tutucusu 5"/>
          <p:cNvSpPr txBox="1">
            <a:spLocks/>
          </p:cNvSpPr>
          <p:nvPr/>
        </p:nvSpPr>
        <p:spPr bwMode="auto">
          <a:xfrm>
            <a:off x="1853640" y="1214606"/>
            <a:ext cx="6568224" cy="234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>
                <a:latin typeface="Bahnschrift" panose="020B0502040204020203" pitchFamily="34" charset="0"/>
              </a:rPr>
              <a:t>Ortaöğretim öğrencileri</a:t>
            </a:r>
            <a:r>
              <a:rPr lang="tr-TR" sz="2800" b="1" dirty="0" smtClean="0">
                <a:latin typeface="Bahnschrift" panose="020B0502040204020203" pitchFamily="34" charset="0"/>
              </a:rPr>
              <a:t>,</a:t>
            </a:r>
          </a:p>
          <a:p>
            <a:r>
              <a:rPr lang="tr-TR" sz="2800" b="1" dirty="0" smtClean="0">
                <a:latin typeface="Bahnschrift" panose="020B0502040204020203" pitchFamily="34" charset="0"/>
              </a:rPr>
              <a:t>Diğer </a:t>
            </a:r>
            <a:r>
              <a:rPr lang="tr-TR" sz="2800" b="1" dirty="0">
                <a:latin typeface="Bahnschrift" panose="020B0502040204020203" pitchFamily="34" charset="0"/>
              </a:rPr>
              <a:t>öğrenciler, </a:t>
            </a:r>
            <a:endParaRPr lang="tr-TR" sz="2800" b="1" dirty="0" smtClean="0">
              <a:latin typeface="Bahnschrift" panose="020B0502040204020203" pitchFamily="34" charset="0"/>
            </a:endParaRPr>
          </a:p>
          <a:p>
            <a:r>
              <a:rPr lang="tr-TR" sz="2800" b="1" dirty="0" smtClean="0">
                <a:latin typeface="Bahnschrift" panose="020B0502040204020203" pitchFamily="34" charset="0"/>
              </a:rPr>
              <a:t>Öğrencilerin </a:t>
            </a:r>
            <a:r>
              <a:rPr lang="tr-TR" sz="2800" b="1" dirty="0">
                <a:latin typeface="Bahnschrift" panose="020B0502040204020203" pitchFamily="34" charset="0"/>
              </a:rPr>
              <a:t>aileleri </a:t>
            </a:r>
            <a:r>
              <a:rPr lang="tr-TR" sz="2800" b="1" dirty="0" smtClean="0">
                <a:latin typeface="Bahnschrift" panose="020B0502040204020203" pitchFamily="34" charset="0"/>
              </a:rPr>
              <a:t>ve</a:t>
            </a:r>
          </a:p>
          <a:p>
            <a:r>
              <a:rPr lang="tr-TR" sz="2800" b="1" dirty="0" smtClean="0">
                <a:latin typeface="Bahnschrift" panose="020B0502040204020203" pitchFamily="34" charset="0"/>
              </a:rPr>
              <a:t>Öğretmenler.</a:t>
            </a:r>
            <a:endParaRPr lang="tr-TR" sz="2800" b="1" dirty="0">
              <a:latin typeface="Bahnschrift" panose="020B0502040204020203" pitchFamily="34" charset="0"/>
            </a:endParaRPr>
          </a:p>
        </p:txBody>
      </p:sp>
      <p:sp>
        <p:nvSpPr>
          <p:cNvPr id="6" name="Metin Yer Tutucusu 10"/>
          <p:cNvSpPr>
            <a:spLocks noGrp="1"/>
          </p:cNvSpPr>
          <p:nvPr>
            <p:ph type="body" sz="quarter" idx="3"/>
          </p:nvPr>
        </p:nvSpPr>
        <p:spPr>
          <a:xfrm>
            <a:off x="1853640" y="3828746"/>
            <a:ext cx="4487077" cy="823912"/>
          </a:xfrm>
        </p:spPr>
        <p:txBody>
          <a:bodyPr/>
          <a:lstStyle/>
          <a:p>
            <a:r>
              <a:rPr lang="tr-TR" sz="3800" dirty="0">
                <a:solidFill>
                  <a:srgbClr val="C00000"/>
                </a:solidFill>
                <a:latin typeface="Eurostile Bold" panose="020B0804020202050204" pitchFamily="34" charset="0"/>
              </a:rPr>
              <a:t>PROJE SÜRESİ</a:t>
            </a:r>
            <a:endParaRPr lang="en-US" sz="3800" dirty="0">
              <a:solidFill>
                <a:srgbClr val="C00000"/>
              </a:solidFill>
              <a:latin typeface="Eurostile Bold" panose="020B0804020202050204" pitchFamily="34" charset="0"/>
            </a:endParaRPr>
          </a:p>
        </p:txBody>
      </p:sp>
      <p:sp>
        <p:nvSpPr>
          <p:cNvPr id="8" name="İçerik Yer Tutucusu 9"/>
          <p:cNvSpPr>
            <a:spLocks noGrp="1"/>
          </p:cNvSpPr>
          <p:nvPr>
            <p:ph sz="quarter" idx="4"/>
          </p:nvPr>
        </p:nvSpPr>
        <p:spPr>
          <a:xfrm>
            <a:off x="1853640" y="4759685"/>
            <a:ext cx="5969320" cy="1925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24 Ay</a:t>
            </a:r>
          </a:p>
          <a:p>
            <a:pPr marL="0" indent="0">
              <a:buNone/>
            </a:pPr>
            <a:r>
              <a:rPr lang="tr-TR" sz="2800" b="1" dirty="0">
                <a:solidFill>
                  <a:schemeClr val="tx1"/>
                </a:solidFill>
                <a:latin typeface="Bahnschrift" panose="020B0502040204020203" pitchFamily="34" charset="0"/>
              </a:rPr>
              <a:t>(01 EYLÜL 2019 –31 AĞUSTOS 2021)</a:t>
            </a:r>
            <a:endParaRPr lang="en-US" sz="28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endParaRPr lang="en-US" dirty="0"/>
          </a:p>
        </p:txBody>
      </p:sp>
      <p:pic>
        <p:nvPicPr>
          <p:cNvPr id="9" name="Picture 2" descr="http://1.bp.blogspot.com/-wEjT01jThhA/VYFGZGinU_I/AAAAAAABHTg/Nr_XcBUuaWw/s1600/takv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087" y="4494824"/>
            <a:ext cx="2336501" cy="233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90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etin Yer Tutucusu 10"/>
          <p:cNvSpPr>
            <a:spLocks noGrp="1"/>
          </p:cNvSpPr>
          <p:nvPr>
            <p:ph type="body" idx="1"/>
          </p:nvPr>
        </p:nvSpPr>
        <p:spPr>
          <a:xfrm>
            <a:off x="2794504" y="35633"/>
            <a:ext cx="5788744" cy="823912"/>
          </a:xfrm>
        </p:spPr>
        <p:txBody>
          <a:bodyPr/>
          <a:lstStyle/>
          <a:p>
            <a:r>
              <a:rPr lang="tr-TR" sz="3600" dirty="0">
                <a:solidFill>
                  <a:srgbClr val="C00000"/>
                </a:solidFill>
                <a:latin typeface="Eurostile Bold" panose="020B0804020202050204" pitchFamily="34" charset="0"/>
              </a:rPr>
              <a:t>PROJE </a:t>
            </a:r>
            <a:r>
              <a:rPr lang="tr-TR" sz="3600" dirty="0" smtClean="0">
                <a:solidFill>
                  <a:srgbClr val="C00000"/>
                </a:solidFill>
                <a:latin typeface="Eurostile Bold" panose="020B0804020202050204" pitchFamily="34" charset="0"/>
              </a:rPr>
              <a:t>KATILIMCILARI</a:t>
            </a:r>
            <a:endParaRPr lang="en-US" sz="3600" dirty="0">
              <a:solidFill>
                <a:srgbClr val="C00000"/>
              </a:solidFill>
              <a:latin typeface="Eurostile Bold" panose="020B0804020202050204" pitchFamily="34" charset="0"/>
            </a:endParaRPr>
          </a:p>
        </p:txBody>
      </p:sp>
      <p:sp>
        <p:nvSpPr>
          <p:cNvPr id="15" name="İçerik Yer Tutucusu 9"/>
          <p:cNvSpPr>
            <a:spLocks noGrp="1"/>
          </p:cNvSpPr>
          <p:nvPr>
            <p:ph sz="half" idx="2"/>
          </p:nvPr>
        </p:nvSpPr>
        <p:spPr>
          <a:xfrm>
            <a:off x="579420" y="1172424"/>
            <a:ext cx="11298726" cy="55859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sz="3600" b="1" dirty="0">
                <a:solidFill>
                  <a:schemeClr val="tx1"/>
                </a:solidFill>
                <a:latin typeface="Adobe Garamond Pro Bold" panose="02020702060506020403" pitchFamily="18" charset="-94"/>
                <a:ea typeface="Adobe Heiti Std R" panose="020B0400000000000000" pitchFamily="34" charset="-128"/>
              </a:rPr>
              <a:t>Proje Aktivitelerinde Yer Alacak Katılımcılar</a:t>
            </a:r>
          </a:p>
          <a:p>
            <a:pPr marL="0" indent="0">
              <a:buNone/>
            </a:pPr>
            <a:r>
              <a:rPr lang="tr-TR" sz="2700" b="1" dirty="0">
                <a:latin typeface="Adobe Garamond Pro Bold" panose="02020702060506020403" pitchFamily="18" charset="-94"/>
              </a:rPr>
              <a:t>TR</a:t>
            </a:r>
            <a:r>
              <a:rPr lang="tr-TR" sz="2700" b="1" dirty="0"/>
              <a:t>: </a:t>
            </a:r>
            <a:r>
              <a:rPr lang="tr-TR" sz="2700" b="1" dirty="0"/>
              <a:t>20 eğitici/</a:t>
            </a:r>
            <a:r>
              <a:rPr lang="tr-TR" sz="2700" b="1" dirty="0" err="1"/>
              <a:t>formatör</a:t>
            </a:r>
            <a:r>
              <a:rPr lang="tr-TR" sz="2700" b="1" dirty="0"/>
              <a:t>, 40 öğrenci arabulucu </a:t>
            </a:r>
            <a:endParaRPr lang="tr-TR" sz="2700" b="1" dirty="0" smtClean="0"/>
          </a:p>
          <a:p>
            <a:pPr marL="0" indent="0">
              <a:buNone/>
            </a:pPr>
            <a:r>
              <a:rPr lang="tr-TR" sz="2700" b="1" dirty="0"/>
              <a:t>	</a:t>
            </a:r>
            <a:r>
              <a:rPr lang="tr-TR" sz="2700" b="1" dirty="0" smtClean="0"/>
              <a:t> 15 öğrenci e-öğrenme platformu-10 öğrenci Eğitsel Oyun kullanıcısı</a:t>
            </a:r>
            <a:endParaRPr lang="tr-TR" sz="2700" b="1" dirty="0"/>
          </a:p>
          <a:p>
            <a:pPr marL="0" indent="0">
              <a:buNone/>
            </a:pPr>
            <a:r>
              <a:rPr lang="tr-TR" sz="2700" b="1" dirty="0">
                <a:solidFill>
                  <a:srgbClr val="002060"/>
                </a:solidFill>
                <a:latin typeface="Adobe Garamond Pro Bold" panose="02020702060506020403" pitchFamily="18" charset="-94"/>
              </a:rPr>
              <a:t>IT : </a:t>
            </a:r>
            <a:r>
              <a:rPr lang="tr-TR" sz="2700" b="1" dirty="0">
                <a:solidFill>
                  <a:srgbClr val="002060"/>
                </a:solidFill>
              </a:rPr>
              <a:t>12 </a:t>
            </a:r>
            <a:r>
              <a:rPr lang="tr-TR" sz="2700" b="1" dirty="0">
                <a:solidFill>
                  <a:srgbClr val="002060"/>
                </a:solidFill>
              </a:rPr>
              <a:t>eğitici/</a:t>
            </a:r>
            <a:r>
              <a:rPr lang="tr-TR" sz="2700" b="1" dirty="0" err="1">
                <a:solidFill>
                  <a:srgbClr val="002060"/>
                </a:solidFill>
              </a:rPr>
              <a:t>formatör</a:t>
            </a:r>
            <a:r>
              <a:rPr lang="tr-TR" sz="2700" b="1" dirty="0">
                <a:solidFill>
                  <a:srgbClr val="002060"/>
                </a:solidFill>
              </a:rPr>
              <a:t>, </a:t>
            </a:r>
            <a:r>
              <a:rPr lang="tr-TR" sz="2700" b="1" dirty="0">
                <a:solidFill>
                  <a:srgbClr val="002060"/>
                </a:solidFill>
              </a:rPr>
              <a:t>30 </a:t>
            </a:r>
            <a:r>
              <a:rPr lang="tr-TR" sz="2700" b="1" dirty="0">
                <a:solidFill>
                  <a:srgbClr val="002060"/>
                </a:solidFill>
              </a:rPr>
              <a:t>öğrenci arabulucu </a:t>
            </a:r>
            <a:endParaRPr lang="tr-TR" sz="27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tr-TR" sz="2700" b="1" dirty="0" smtClean="0">
                <a:solidFill>
                  <a:srgbClr val="002060"/>
                </a:solidFill>
              </a:rPr>
              <a:t> 	   5 </a:t>
            </a:r>
            <a:r>
              <a:rPr lang="tr-TR" sz="2700" b="1" dirty="0">
                <a:solidFill>
                  <a:srgbClr val="002060"/>
                </a:solidFill>
              </a:rPr>
              <a:t>öğrenci e-öğrenme </a:t>
            </a:r>
            <a:r>
              <a:rPr lang="tr-TR" sz="2700" b="1" dirty="0" smtClean="0">
                <a:solidFill>
                  <a:srgbClr val="002060"/>
                </a:solidFill>
              </a:rPr>
              <a:t>platformu-5 </a:t>
            </a:r>
            <a:r>
              <a:rPr lang="tr-TR" sz="2700" b="1" dirty="0">
                <a:solidFill>
                  <a:srgbClr val="002060"/>
                </a:solidFill>
              </a:rPr>
              <a:t>öğrenci Eğitsel Oyun kullanıcısı</a:t>
            </a:r>
          </a:p>
          <a:p>
            <a:pPr marL="0" indent="0">
              <a:buNone/>
            </a:pPr>
            <a:r>
              <a:rPr lang="tr-TR" sz="2700" b="1" dirty="0">
                <a:solidFill>
                  <a:srgbClr val="7030A0"/>
                </a:solidFill>
                <a:latin typeface="Adobe Garamond Pro Bold" panose="02020702060506020403" pitchFamily="18" charset="-94"/>
              </a:rPr>
              <a:t>SL </a:t>
            </a:r>
            <a:r>
              <a:rPr lang="tr-TR" sz="2700" b="1" dirty="0">
                <a:solidFill>
                  <a:srgbClr val="7030A0"/>
                </a:solidFill>
                <a:latin typeface="Adobe Garamond Pro Bold" panose="02020702060506020403" pitchFamily="18" charset="-94"/>
              </a:rPr>
              <a:t>: </a:t>
            </a:r>
            <a:r>
              <a:rPr lang="tr-TR" sz="2700" b="1" dirty="0">
                <a:solidFill>
                  <a:srgbClr val="7030A0"/>
                </a:solidFill>
              </a:rPr>
              <a:t>12 eğitici/</a:t>
            </a:r>
            <a:r>
              <a:rPr lang="tr-TR" sz="2700" b="1" dirty="0" err="1">
                <a:solidFill>
                  <a:srgbClr val="7030A0"/>
                </a:solidFill>
              </a:rPr>
              <a:t>formatör</a:t>
            </a:r>
            <a:r>
              <a:rPr lang="tr-TR" sz="2700" b="1" dirty="0">
                <a:solidFill>
                  <a:srgbClr val="7030A0"/>
                </a:solidFill>
              </a:rPr>
              <a:t>, 30 öğrenci arabulucu </a:t>
            </a:r>
            <a:endParaRPr lang="tr-TR" sz="27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tr-TR" sz="2700" b="1" dirty="0">
                <a:solidFill>
                  <a:srgbClr val="7030A0"/>
                </a:solidFill>
              </a:rPr>
              <a:t>	</a:t>
            </a:r>
            <a:r>
              <a:rPr lang="tr-TR" sz="2700" b="1" dirty="0" smtClean="0">
                <a:solidFill>
                  <a:srgbClr val="7030A0"/>
                </a:solidFill>
              </a:rPr>
              <a:t>   5 </a:t>
            </a:r>
            <a:r>
              <a:rPr lang="tr-TR" sz="2700" b="1" dirty="0">
                <a:solidFill>
                  <a:srgbClr val="7030A0"/>
                </a:solidFill>
              </a:rPr>
              <a:t>öğrenci e-öğrenme </a:t>
            </a:r>
            <a:r>
              <a:rPr lang="tr-TR" sz="2700" b="1" dirty="0" smtClean="0">
                <a:solidFill>
                  <a:srgbClr val="7030A0"/>
                </a:solidFill>
              </a:rPr>
              <a:t>platformu-5 </a:t>
            </a:r>
            <a:r>
              <a:rPr lang="tr-TR" sz="2700" b="1" dirty="0">
                <a:solidFill>
                  <a:srgbClr val="7030A0"/>
                </a:solidFill>
              </a:rPr>
              <a:t>öğrenci Eğitsel Oyun kullanıcısı</a:t>
            </a:r>
          </a:p>
          <a:p>
            <a:pPr marL="0" indent="0">
              <a:buNone/>
            </a:pPr>
            <a:r>
              <a:rPr lang="tr-TR" sz="2700" b="1" dirty="0">
                <a:solidFill>
                  <a:srgbClr val="00B050"/>
                </a:solidFill>
                <a:latin typeface="Adobe Garamond Pro Bold" panose="02020702060506020403" pitchFamily="18" charset="-94"/>
              </a:rPr>
              <a:t>AT : </a:t>
            </a:r>
            <a:r>
              <a:rPr lang="tr-TR" sz="2700" b="1" dirty="0">
                <a:solidFill>
                  <a:srgbClr val="00B050"/>
                </a:solidFill>
              </a:rPr>
              <a:t>12 eğitici/</a:t>
            </a:r>
            <a:r>
              <a:rPr lang="tr-TR" sz="2700" b="1" dirty="0" err="1">
                <a:solidFill>
                  <a:srgbClr val="00B050"/>
                </a:solidFill>
              </a:rPr>
              <a:t>formatör</a:t>
            </a:r>
            <a:r>
              <a:rPr lang="tr-TR" sz="2700" b="1" dirty="0">
                <a:solidFill>
                  <a:srgbClr val="00B050"/>
                </a:solidFill>
              </a:rPr>
              <a:t>, 30 öğrenci arabulucu </a:t>
            </a:r>
          </a:p>
          <a:p>
            <a:pPr marL="0" indent="0">
              <a:buNone/>
            </a:pPr>
            <a:r>
              <a:rPr lang="tr-TR" sz="2700" b="1" dirty="0" smtClean="0">
                <a:solidFill>
                  <a:srgbClr val="00B050"/>
                </a:solidFill>
              </a:rPr>
              <a:t>	   5 </a:t>
            </a:r>
            <a:r>
              <a:rPr lang="tr-TR" sz="2700" b="1" dirty="0">
                <a:solidFill>
                  <a:srgbClr val="00B050"/>
                </a:solidFill>
              </a:rPr>
              <a:t>öğrenci e-öğrenme </a:t>
            </a:r>
            <a:r>
              <a:rPr lang="tr-TR" sz="2700" b="1" dirty="0" smtClean="0">
                <a:solidFill>
                  <a:srgbClr val="00B050"/>
                </a:solidFill>
              </a:rPr>
              <a:t>platformu-5 </a:t>
            </a:r>
            <a:r>
              <a:rPr lang="tr-TR" sz="2700" b="1" dirty="0">
                <a:solidFill>
                  <a:srgbClr val="00B050"/>
                </a:solidFill>
              </a:rPr>
              <a:t>öğrenci Eğitsel Oyun kullanıcısı</a:t>
            </a:r>
            <a:endParaRPr lang="tr-TR" sz="2700" b="1" dirty="0" smtClean="0">
              <a:solidFill>
                <a:srgbClr val="00B050"/>
              </a:solidFill>
              <a:latin typeface="Adobe Garamond Pro Bold" panose="02020702060506020403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74498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etin Yer Tutucusu 10"/>
          <p:cNvSpPr>
            <a:spLocks noGrp="1"/>
          </p:cNvSpPr>
          <p:nvPr>
            <p:ph type="body" idx="1"/>
          </p:nvPr>
        </p:nvSpPr>
        <p:spPr>
          <a:xfrm>
            <a:off x="2794504" y="35633"/>
            <a:ext cx="5788744" cy="823912"/>
          </a:xfrm>
        </p:spPr>
        <p:txBody>
          <a:bodyPr/>
          <a:lstStyle/>
          <a:p>
            <a:r>
              <a:rPr lang="tr-TR" sz="3600" dirty="0">
                <a:solidFill>
                  <a:srgbClr val="C00000"/>
                </a:solidFill>
                <a:latin typeface="Eurostile Bold" panose="020B0804020202050204" pitchFamily="34" charset="0"/>
              </a:rPr>
              <a:t>PROJE </a:t>
            </a:r>
            <a:r>
              <a:rPr lang="tr-TR" sz="3600" dirty="0" smtClean="0">
                <a:solidFill>
                  <a:srgbClr val="C00000"/>
                </a:solidFill>
                <a:latin typeface="Eurostile Bold" panose="020B0804020202050204" pitchFamily="34" charset="0"/>
              </a:rPr>
              <a:t>KATILIMCILARI</a:t>
            </a:r>
            <a:endParaRPr lang="en-US" sz="3600" dirty="0">
              <a:solidFill>
                <a:srgbClr val="C00000"/>
              </a:solidFill>
              <a:latin typeface="Eurostile Bold" panose="020B0804020202050204" pitchFamily="34" charset="0"/>
            </a:endParaRPr>
          </a:p>
        </p:txBody>
      </p:sp>
      <p:sp>
        <p:nvSpPr>
          <p:cNvPr id="16" name="İçerik Yer Tutucusu 9"/>
          <p:cNvSpPr>
            <a:spLocks noGrp="1"/>
          </p:cNvSpPr>
          <p:nvPr>
            <p:ph sz="half" idx="2"/>
          </p:nvPr>
        </p:nvSpPr>
        <p:spPr>
          <a:xfrm>
            <a:off x="2227152" y="1113576"/>
            <a:ext cx="8039478" cy="5585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dirty="0" smtClean="0">
                <a:solidFill>
                  <a:srgbClr val="0070C0"/>
                </a:solidFill>
                <a:latin typeface="Adobe Garamond Pro Bold" panose="02020702060506020403" pitchFamily="18" charset="-94"/>
                <a:ea typeface="Adobe Heiti Std R" panose="020B0400000000000000" pitchFamily="34" charset="-128"/>
              </a:rPr>
              <a:t>Yaygınlaştırma </a:t>
            </a:r>
            <a:r>
              <a:rPr lang="tr-TR" sz="2800" b="1" dirty="0">
                <a:solidFill>
                  <a:srgbClr val="0070C0"/>
                </a:solidFill>
                <a:latin typeface="Adobe Garamond Pro Bold" panose="02020702060506020403" pitchFamily="18" charset="-94"/>
                <a:ea typeface="Adobe Heiti Std R" panose="020B0400000000000000" pitchFamily="34" charset="-128"/>
              </a:rPr>
              <a:t>Faaliyetlerinde Yer Alacak Katılımcılar</a:t>
            </a:r>
          </a:p>
          <a:p>
            <a:pPr marL="0" indent="0">
              <a:buNone/>
            </a:pPr>
            <a:r>
              <a:rPr lang="tr-TR" sz="2600" b="1" dirty="0">
                <a:solidFill>
                  <a:schemeClr val="accent1">
                    <a:lumMod val="50000"/>
                  </a:schemeClr>
                </a:solidFill>
                <a:latin typeface="Adobe Garamond Pro Bold" panose="02020702060506020403" pitchFamily="18" charset="-94"/>
              </a:rPr>
              <a:t>TR: </a:t>
            </a:r>
            <a:r>
              <a:rPr lang="tr-TR" sz="2600" dirty="0"/>
              <a:t>En az 100 eğiticiye proje tarafından hazırlanan pedagojik eğitim dokümanı sağlanacak, </a:t>
            </a:r>
          </a:p>
          <a:p>
            <a:pPr marL="0" indent="0">
              <a:buNone/>
            </a:pPr>
            <a:r>
              <a:rPr lang="tr-TR" sz="2400" dirty="0"/>
              <a:t>200 ebeveyn proje tarafından gerçekleştirilecek konferansa katılım sağlayacak ve ebeveynlere proje için hazırlanan Türkiye’de akran arabuluculuğu ile ilgili dokümanlardan dağıtılacaktır. </a:t>
            </a:r>
          </a:p>
          <a:p>
            <a:pPr marL="0" indent="0">
              <a:buNone/>
            </a:pPr>
            <a:r>
              <a:rPr lang="tr-TR" sz="2600" b="1" dirty="0">
                <a:solidFill>
                  <a:schemeClr val="accent1">
                    <a:lumMod val="50000"/>
                  </a:schemeClr>
                </a:solidFill>
                <a:latin typeface="Adobe Garamond Pro Bold" panose="02020702060506020403" pitchFamily="18" charset="-94"/>
              </a:rPr>
              <a:t>IT, SL ve AT : </a:t>
            </a:r>
            <a:r>
              <a:rPr lang="tr-TR" sz="2600" dirty="0"/>
              <a:t>20 eğitimci ve 30 ebeveyn. </a:t>
            </a:r>
          </a:p>
        </p:txBody>
      </p:sp>
    </p:spTree>
    <p:extLst>
      <p:ext uri="{BB962C8B-B14F-4D97-AF65-F5344CB8AC3E}">
        <p14:creationId xmlns:p14="http://schemas.microsoft.com/office/powerpoint/2010/main" val="15475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425" y="4318503"/>
            <a:ext cx="3076575" cy="2539497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38676" y="678138"/>
            <a:ext cx="10429593" cy="1137082"/>
          </a:xfrm>
        </p:spPr>
        <p:txBody>
          <a:bodyPr>
            <a:normAutofit fontScale="90000"/>
          </a:bodyPr>
          <a:lstStyle/>
          <a:p>
            <a:r>
              <a:rPr lang="tr-TR" sz="4000" b="1" dirty="0" smtClean="0">
                <a:solidFill>
                  <a:srgbClr val="7030A0"/>
                </a:solidFill>
                <a:latin typeface="Franklin Gothic Medium Cond" panose="020B0606030402020204" pitchFamily="34" charset="0"/>
              </a:rPr>
              <a:t>1- </a:t>
            </a:r>
            <a:r>
              <a:rPr lang="tr-TR" sz="40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Akran Zorbalığı </a:t>
            </a:r>
            <a:r>
              <a:rPr lang="tr-TR" sz="4000" b="1" dirty="0" smtClean="0">
                <a:solidFill>
                  <a:srgbClr val="7030A0"/>
                </a:solidFill>
                <a:latin typeface="Franklin Gothic Medium Cond" panose="020B0606030402020204" pitchFamily="34" charset="0"/>
              </a:rPr>
              <a:t>İyi </a:t>
            </a:r>
            <a:r>
              <a:rPr lang="tr-TR" sz="4000" b="1" dirty="0">
                <a:solidFill>
                  <a:srgbClr val="7030A0"/>
                </a:solidFill>
                <a:latin typeface="Franklin Gothic Medium Cond" panose="020B0606030402020204" pitchFamily="34" charset="0"/>
              </a:rPr>
              <a:t>Uygulamalar Analizi </a:t>
            </a:r>
            <a:r>
              <a:rPr lang="tr-TR" b="1" dirty="0" smtClean="0">
                <a:solidFill>
                  <a:srgbClr val="7030A0"/>
                </a:solidFill>
                <a:latin typeface="Franklin Gothic Medium Cond" panose="020B0606030402020204" pitchFamily="34" charset="0"/>
              </a:rPr>
              <a:t>		</a:t>
            </a:r>
            <a:r>
              <a:rPr lang="tr-TR" b="1" dirty="0" smtClean="0">
                <a:solidFill>
                  <a:srgbClr val="7030A0"/>
                </a:solidFill>
                <a:latin typeface="Franklin Gothic Medium Cond" panose="020B0606030402020204" pitchFamily="34" charset="0"/>
              </a:rPr>
              <a:t/>
            </a:r>
            <a:br>
              <a:rPr lang="tr-TR" b="1" dirty="0" smtClean="0">
                <a:solidFill>
                  <a:srgbClr val="7030A0"/>
                </a:solidFill>
                <a:latin typeface="Franklin Gothic Medium Cond" panose="020B0606030402020204" pitchFamily="34" charset="0"/>
              </a:rPr>
            </a:br>
            <a:r>
              <a:rPr lang="en-US" sz="3200" b="1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AUSTRIAN </a:t>
            </a:r>
            <a:r>
              <a:rPr lang="en-US" sz="3200" b="1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ASSOCIATION OF INCLUSIVE SOCIETY (AIS) </a:t>
            </a:r>
            <a:r>
              <a:rPr lang="tr-TR" sz="3200" b="1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(</a:t>
            </a:r>
            <a:r>
              <a:rPr lang="tr-TR" sz="3200" b="1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lider)</a:t>
            </a:r>
            <a:endParaRPr lang="en-US" sz="3200" b="1" dirty="0">
              <a:solidFill>
                <a:srgbClr val="0070C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5102" y="2223003"/>
            <a:ext cx="8653698" cy="3254344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3000" b="1" dirty="0">
                <a:latin typeface="Bahnschrift Light SemiCondensed" panose="020B0502040204020203" pitchFamily="34" charset="0"/>
              </a:rPr>
              <a:t>Her ortak ülke en az 3 iyi uygulama örneği ile katılım sağlayacaktır. </a:t>
            </a:r>
            <a:endParaRPr lang="tr-TR" sz="3000" b="1" dirty="0" smtClean="0">
              <a:latin typeface="Bahnschrift Light SemiCondensed" panose="020B0502040204020203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3000" b="1" dirty="0" smtClean="0">
                <a:latin typeface="Bahnschrift Light SemiCondensed" panose="020B0502040204020203" pitchFamily="34" charset="0"/>
              </a:rPr>
              <a:t>Hazırlanan </a:t>
            </a:r>
            <a:r>
              <a:rPr lang="tr-TR" sz="3000" b="1" dirty="0">
                <a:latin typeface="Bahnschrift Light SemiCondensed" panose="020B0502040204020203" pitchFamily="34" charset="0"/>
              </a:rPr>
              <a:t>analizde en az 12 iyi uygulama örneği yer </a:t>
            </a:r>
            <a:r>
              <a:rPr lang="tr-TR" sz="3000" b="1" dirty="0" smtClean="0">
                <a:latin typeface="Bahnschrift Light SemiCondensed" panose="020B0502040204020203" pitchFamily="34" charset="0"/>
              </a:rPr>
              <a:t>alacaktır</a:t>
            </a:r>
            <a:r>
              <a:rPr lang="tr-TR" sz="3000" b="1" dirty="0">
                <a:latin typeface="Bahnschrift Light SemiCondensed" panose="020B0502040204020203" pitchFamily="34" charset="0"/>
              </a:rPr>
              <a:t>.</a:t>
            </a:r>
            <a:endParaRPr lang="tr-TR" sz="3000" b="1" dirty="0" smtClean="0">
              <a:latin typeface="Bahnschrift Light SemiCondensed" panose="020B0502040204020203" pitchFamily="34" charset="0"/>
            </a:endParaRPr>
          </a:p>
        </p:txBody>
      </p:sp>
      <p:sp>
        <p:nvSpPr>
          <p:cNvPr id="4" name="Unvan 3"/>
          <p:cNvSpPr txBox="1">
            <a:spLocks/>
          </p:cNvSpPr>
          <p:nvPr/>
        </p:nvSpPr>
        <p:spPr bwMode="auto">
          <a:xfrm>
            <a:off x="838200" y="77789"/>
            <a:ext cx="10515600" cy="692149"/>
          </a:xfrm>
          <a:prstGeom prst="roundRect">
            <a:avLst>
              <a:gd name="adj" fmla="val 33671"/>
            </a:avLst>
          </a:prstGeom>
          <a:solidFill>
            <a:schemeClr val="accent3">
              <a:lumMod val="65000"/>
              <a:alpha val="3098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tr-TR" sz="4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PROJE </a:t>
            </a:r>
            <a:r>
              <a:rPr lang="tr-TR" sz="4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ÇIKTILARI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11968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7182" t="13293" r="8903" b="8676"/>
          <a:stretch/>
        </p:blipFill>
        <p:spPr>
          <a:xfrm>
            <a:off x="8410668" y="4051426"/>
            <a:ext cx="3781331" cy="280657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55954" y="769938"/>
            <a:ext cx="10304085" cy="715962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7030A0"/>
                </a:solidFill>
                <a:latin typeface="Franklin Gothic Medium Cond" panose="020B0606030402020204" pitchFamily="34" charset="0"/>
              </a:rPr>
              <a:t>2- EĞİTİM MODÜLLERİ	</a:t>
            </a:r>
            <a:r>
              <a:rPr lang="tr-TR" sz="3200" b="1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BOLU ABANT IZZET BAYSAL UNIVERSITESI </a:t>
            </a:r>
            <a:r>
              <a:rPr lang="tr-TR" sz="3200" b="1" dirty="0" smtClean="0">
                <a:solidFill>
                  <a:srgbClr val="0070C0"/>
                </a:solidFill>
                <a:latin typeface="Franklin Gothic Medium Cond" panose="020B0606030402020204" pitchFamily="34" charset="0"/>
              </a:rPr>
              <a:t>(lider</a:t>
            </a:r>
            <a:r>
              <a:rPr lang="tr-TR" sz="3200" b="1" dirty="0">
                <a:solidFill>
                  <a:srgbClr val="0070C0"/>
                </a:solidFill>
                <a:latin typeface="Franklin Gothic Medium Cond" panose="020B0606030402020204" pitchFamily="34" charset="0"/>
              </a:rPr>
              <a:t>)</a:t>
            </a:r>
            <a:endParaRPr lang="en-US" sz="3200" b="1" dirty="0">
              <a:solidFill>
                <a:srgbClr val="7030A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8900" y="1759508"/>
            <a:ext cx="7961768" cy="4191000"/>
          </a:xfrm>
        </p:spPr>
        <p:txBody>
          <a:bodyPr>
            <a:normAutofit/>
          </a:bodyPr>
          <a:lstStyle/>
          <a:p>
            <a:r>
              <a:rPr lang="tr-TR" sz="3000" b="1" dirty="0">
                <a:latin typeface="Bahnschrift Light SemiCondensed" panose="020B0502040204020203" pitchFamily="34" charset="0"/>
              </a:rPr>
              <a:t>Eğitim Modüllerinin hazırlanması ve eğitimlerin yapılması. </a:t>
            </a:r>
            <a:endParaRPr lang="tr-TR" sz="3000" b="1" dirty="0" smtClean="0">
              <a:latin typeface="Bahnschrift Light SemiCondensed" panose="020B0502040204020203" pitchFamily="34" charset="0"/>
            </a:endParaRPr>
          </a:p>
          <a:p>
            <a:r>
              <a:rPr lang="tr-TR" sz="3000" b="1" dirty="0" smtClean="0">
                <a:latin typeface="Bahnschrift Light SemiCondensed" panose="020B0502040204020203" pitchFamily="34" charset="0"/>
              </a:rPr>
              <a:t>Eğitim </a:t>
            </a:r>
            <a:r>
              <a:rPr lang="tr-TR" sz="3000" b="1" dirty="0">
                <a:latin typeface="Bahnschrift Light SemiCondensed" panose="020B0502040204020203" pitchFamily="34" charset="0"/>
              </a:rPr>
              <a:t>modülleri arabulucu, uzlaştırıcı öğrencilerin eğitimlerini ve onları eğitecek öğretmenlerin eğitimlerini içerecektir</a:t>
            </a:r>
            <a:r>
              <a:rPr lang="tr-TR" sz="3000" b="1" dirty="0" smtClean="0">
                <a:latin typeface="Bahnschrift Light SemiCondensed" panose="020B0502040204020203" pitchFamily="34" charset="0"/>
              </a:rPr>
              <a:t>.</a:t>
            </a:r>
          </a:p>
        </p:txBody>
      </p:sp>
      <p:sp>
        <p:nvSpPr>
          <p:cNvPr id="6" name="Unvan 3"/>
          <p:cNvSpPr txBox="1">
            <a:spLocks/>
          </p:cNvSpPr>
          <p:nvPr/>
        </p:nvSpPr>
        <p:spPr bwMode="auto">
          <a:xfrm>
            <a:off x="838200" y="77789"/>
            <a:ext cx="10515600" cy="692149"/>
          </a:xfrm>
          <a:prstGeom prst="roundRect">
            <a:avLst>
              <a:gd name="adj" fmla="val 33671"/>
            </a:avLst>
          </a:prstGeom>
          <a:solidFill>
            <a:schemeClr val="accent3">
              <a:lumMod val="65000"/>
              <a:alpha val="3098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tr-TR" sz="4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PROJE </a:t>
            </a:r>
            <a:r>
              <a:rPr lang="tr-TR" sz="4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ÇIKTILARI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67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indow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851</TotalTime>
  <Words>709</Words>
  <Application>Microsoft Office PowerPoint</Application>
  <PresentationFormat>Geniş ekran</PresentationFormat>
  <Paragraphs>99</Paragraphs>
  <Slides>18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40" baseType="lpstr">
      <vt:lpstr>Adobe Gothic Std B</vt:lpstr>
      <vt:lpstr>Adobe Heiti Std R</vt:lpstr>
      <vt:lpstr>Adobe Garamond Pro</vt:lpstr>
      <vt:lpstr>Adobe Garamond Pro Bold</vt:lpstr>
      <vt:lpstr>Algerian</vt:lpstr>
      <vt:lpstr>AR DESTINE</vt:lpstr>
      <vt:lpstr>AR JULIAN</vt:lpstr>
      <vt:lpstr>Arial</vt:lpstr>
      <vt:lpstr>Arial Rounded MT Bold</vt:lpstr>
      <vt:lpstr>Bahnschrift</vt:lpstr>
      <vt:lpstr>Bahnschrift Light SemiCondensed</vt:lpstr>
      <vt:lpstr>Calibri</vt:lpstr>
      <vt:lpstr>Cambria</vt:lpstr>
      <vt:lpstr>Century Gothic</vt:lpstr>
      <vt:lpstr>Cooper Std Black</vt:lpstr>
      <vt:lpstr>Copperplate33bc</vt:lpstr>
      <vt:lpstr>Eurostile Bold</vt:lpstr>
      <vt:lpstr>Franklin Gothic Medium Cond</vt:lpstr>
      <vt:lpstr>Hobo Std</vt:lpstr>
      <vt:lpstr>Times New Roman</vt:lpstr>
      <vt:lpstr>Wingdings 3</vt:lpstr>
      <vt:lpstr>Duman</vt:lpstr>
      <vt:lpstr>KICK-OFF MEETING 7-8 JANUARY 2020 - ANKARA</vt:lpstr>
      <vt:lpstr>PowerPoint Sunusu</vt:lpstr>
      <vt:lpstr>PROJE HEDEFLERİ</vt:lpstr>
      <vt:lpstr>PowerPoint Sunusu</vt:lpstr>
      <vt:lpstr>PowerPoint Sunusu</vt:lpstr>
      <vt:lpstr>PowerPoint Sunusu</vt:lpstr>
      <vt:lpstr>PowerPoint Sunusu</vt:lpstr>
      <vt:lpstr>1- Akran Zorbalığı İyi Uygulamalar Analizi    AUSTRIAN ASSOCIATION OF INCLUSIVE SOCIETY (AIS) (lider)</vt:lpstr>
      <vt:lpstr>2- EĞİTİM MODÜLLERİ BOLU ABANT IZZET BAYSAL UNIVERSITESI (lider)</vt:lpstr>
      <vt:lpstr>3- Arabuluculuk / Uzlaştırıcı El Kitabı-ITT LEONARDO DA VINCI (lider)</vt:lpstr>
      <vt:lpstr>4- Eğitim Modüllerinin Uygulanması- Altindag İlçe Milli Eğitim Müdürlüğü. (Lider)</vt:lpstr>
      <vt:lpstr>5- E-Öğrenme Platformu-  Altındağ İlçe Milli Eğitim Müdürlüğü (lider)</vt:lpstr>
      <vt:lpstr>6- AKADEMİK MAKALELER- UNIVERZA V MARIBORU - Lider</vt:lpstr>
      <vt:lpstr>7- Öğrenciler İçin Hazırlanan Eğitsel Oyun - Altindag İlçe Milli Eğitim Müdürlüğü-Lider</vt:lpstr>
      <vt:lpstr>8- Proje Uygulama ve Yaygınlaştırma Planı DEGDER (Lider)</vt:lpstr>
      <vt:lpstr>BÜTÇE</vt:lpstr>
      <vt:lpstr>ALTINDAĞ İLÇE MİLLÎ EĞİTİM MÜDÜRLÜĞÜ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N.Burak Uçan</dc:creator>
  <cp:lastModifiedBy>Dursun UÇAN</cp:lastModifiedBy>
  <cp:revision>86</cp:revision>
  <dcterms:created xsi:type="dcterms:W3CDTF">2018-09-23T10:10:08Z</dcterms:created>
  <dcterms:modified xsi:type="dcterms:W3CDTF">2020-01-03T09:02:21Z</dcterms:modified>
</cp:coreProperties>
</file>